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4" r:id="rId10"/>
    <p:sldId id="265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7" autoAdjust="0"/>
  </p:normalViewPr>
  <p:slideViewPr>
    <p:cSldViewPr>
      <p:cViewPr>
        <p:scale>
          <a:sx n="100" d="100"/>
          <a:sy n="100" d="100"/>
        </p:scale>
        <p:origin x="-193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Направление инвестором в уполномоченный орган заявления о подготовке и утверждении схемы расположения земельного участка или земельных участков на кадастровом плане территории (при необходимости)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38337" custScaleY="67074" custLinFactNeighborX="-76814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5985E86F-50A1-4423-81F8-CF84840B242B}" type="presOf" srcId="{2EB0A75A-CE23-4C5D-90C4-B26109034015}" destId="{D4DECD6B-1BD5-4D05-81B4-CBDE34F7EF19}" srcOrd="0" destOrd="0" presId="urn:microsoft.com/office/officeart/2005/8/layout/hProcess9"/>
    <dgm:cxn modelId="{A4D80490-D5E2-4A15-A8FD-D84D62D46D1B}" type="presOf" srcId="{5CC2F55C-2B2E-4DA3-9213-AD1EB87A1924}" destId="{B13B9016-3BFF-480E-A9BC-E7C1AEA9902C}" srcOrd="0" destOrd="0" presId="urn:microsoft.com/office/officeart/2005/8/layout/hProcess9"/>
    <dgm:cxn modelId="{0DE31854-DB45-4FCD-AABD-8BDDF95E377B}" type="presOf" srcId="{95084934-030D-4607-AE9A-A0ECC5ED7CD8}" destId="{02A7B175-E921-4A91-BC16-F41184B35084}" srcOrd="0" destOrd="0" presId="urn:microsoft.com/office/officeart/2005/8/layout/hProcess9"/>
    <dgm:cxn modelId="{89A896EB-CAF1-42A7-93A1-451DEA637B27}" type="presParOf" srcId="{D4DECD6B-1BD5-4D05-81B4-CBDE34F7EF19}" destId="{608AF7A6-9756-42BC-B0D8-5124A3243E08}" srcOrd="0" destOrd="0" presId="urn:microsoft.com/office/officeart/2005/8/layout/hProcess9"/>
    <dgm:cxn modelId="{0473021F-CB1E-4BBB-BD26-30F7FE3A1B8C}" type="presParOf" srcId="{D4DECD6B-1BD5-4D05-81B4-CBDE34F7EF19}" destId="{5B349811-AB21-459D-BFCB-683E2DD99BF1}" srcOrd="1" destOrd="0" presId="urn:microsoft.com/office/officeart/2005/8/layout/hProcess9"/>
    <dgm:cxn modelId="{61FE8448-E1FE-4E3E-B6CE-F0B53D510A19}" type="presParOf" srcId="{5B349811-AB21-459D-BFCB-683E2DD99BF1}" destId="{02A7B175-E921-4A91-BC16-F41184B35084}" srcOrd="0" destOrd="0" presId="urn:microsoft.com/office/officeart/2005/8/layout/hProcess9"/>
    <dgm:cxn modelId="{8DB51B01-99D2-434C-A4DA-96CA6CA9CB06}" type="presParOf" srcId="{5B349811-AB21-459D-BFCB-683E2DD99BF1}" destId="{8F38BB37-F202-4A53-A62E-021FAE5286A4}" srcOrd="1" destOrd="0" presId="urn:microsoft.com/office/officeart/2005/8/layout/hProcess9"/>
    <dgm:cxn modelId="{528C8A08-7C7C-40A0-BD0C-9D653741E2D7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Осуществление государственного кадастрового учета земельного участка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(при необходимости)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39870" custScaleY="67074" custLinFactNeighborX="-6947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23611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6D951CDC-2C43-4B5B-B13B-8BADE0982578}" type="presOf" srcId="{5CC2F55C-2B2E-4DA3-9213-AD1EB87A1924}" destId="{B13B9016-3BFF-480E-A9BC-E7C1AEA9902C}" srcOrd="0" destOrd="0" presId="urn:microsoft.com/office/officeart/2005/8/layout/hProcess9"/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9F8AAA03-62C4-47CE-BC74-52185219A583}" type="presOf" srcId="{95084934-030D-4607-AE9A-A0ECC5ED7CD8}" destId="{02A7B175-E921-4A91-BC16-F41184B35084}" srcOrd="0" destOrd="0" presId="urn:microsoft.com/office/officeart/2005/8/layout/hProcess9"/>
    <dgm:cxn modelId="{7F2E66DB-48AE-40A7-B340-27B48A7F4400}" type="presOf" srcId="{2EB0A75A-CE23-4C5D-90C4-B26109034015}" destId="{D4DECD6B-1BD5-4D05-81B4-CBDE34F7EF19}" srcOrd="0" destOrd="0" presId="urn:microsoft.com/office/officeart/2005/8/layout/hProcess9"/>
    <dgm:cxn modelId="{47879D58-8D8C-4FB7-9846-CB0DB4116E6E}" type="presParOf" srcId="{D4DECD6B-1BD5-4D05-81B4-CBDE34F7EF19}" destId="{608AF7A6-9756-42BC-B0D8-5124A3243E08}" srcOrd="0" destOrd="0" presId="urn:microsoft.com/office/officeart/2005/8/layout/hProcess9"/>
    <dgm:cxn modelId="{83004223-21D2-4B38-BFB7-E574E948268B}" type="presParOf" srcId="{D4DECD6B-1BD5-4D05-81B4-CBDE34F7EF19}" destId="{5B349811-AB21-459D-BFCB-683E2DD99BF1}" srcOrd="1" destOrd="0" presId="urn:microsoft.com/office/officeart/2005/8/layout/hProcess9"/>
    <dgm:cxn modelId="{1B7A37BE-F1CD-4BAE-AFEB-927526E85C83}" type="presParOf" srcId="{5B349811-AB21-459D-BFCB-683E2DD99BF1}" destId="{02A7B175-E921-4A91-BC16-F41184B35084}" srcOrd="0" destOrd="0" presId="urn:microsoft.com/office/officeart/2005/8/layout/hProcess9"/>
    <dgm:cxn modelId="{B214BDA0-1531-41F6-90AA-0F70F7AAA6F8}" type="presParOf" srcId="{5B349811-AB21-459D-BFCB-683E2DD99BF1}" destId="{8F38BB37-F202-4A53-A62E-021FAE5286A4}" srcOrd="1" destOrd="0" presId="urn:microsoft.com/office/officeart/2005/8/layout/hProcess9"/>
    <dgm:cxn modelId="{2212BD97-C048-4AD6-A644-295C758A428A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5 рабочих 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84D5740B-C7C7-4399-B5DE-8504EE173AF4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dirty="0" smtClean="0">
              <a:solidFill>
                <a:srgbClr val="D2533C"/>
              </a:solidFill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8A4FAF0-7D4B-4E1B-9A20-8A3DBCBA18EA}" type="parTrans" cxnId="{91606B06-72CF-4ADF-B2EA-8DD8C009F619}">
      <dgm:prSet/>
      <dgm:spPr/>
      <dgm:t>
        <a:bodyPr/>
        <a:lstStyle/>
        <a:p>
          <a:endParaRPr lang="ru-RU"/>
        </a:p>
      </dgm:t>
    </dgm:pt>
    <dgm:pt modelId="{CCF77A5A-4973-407E-A337-54C83C28EE1F}" type="sibTrans" cxnId="{91606B06-72CF-4ADF-B2EA-8DD8C009F619}">
      <dgm:prSet/>
      <dgm:spPr/>
      <dgm:t>
        <a:bodyPr/>
        <a:lstStyle/>
        <a:p>
          <a:endParaRPr lang="ru-RU"/>
        </a:p>
      </dgm:t>
    </dgm:pt>
    <dgm:pt modelId="{45965DA7-180B-4C1A-A0EF-7945ABB9F4F6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5 рабочих 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DCDF7EE-AEDE-478A-AABD-15F0B9D450DF}" type="parTrans" cxnId="{E7ED640B-2766-4BCC-AC6B-989C014F6AD8}">
      <dgm:prSet/>
      <dgm:spPr/>
      <dgm:t>
        <a:bodyPr/>
        <a:lstStyle/>
        <a:p>
          <a:endParaRPr lang="ru-RU"/>
        </a:p>
      </dgm:t>
    </dgm:pt>
    <dgm:pt modelId="{DA7B61BC-8848-456F-A185-3D4F691360C6}" type="sibTrans" cxnId="{E7ED640B-2766-4BCC-AC6B-989C014F6AD8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3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25D0E-BA5F-4B48-802D-7801928AF468}" type="pres">
      <dgm:prSet presAssocID="{84D5740B-C7C7-4399-B5DE-8504EE173AF4}" presName="parentText" presStyleLbl="node1" presStyleIdx="1" presStyleCnt="2" custScaleY="13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2770-8C05-4FCB-A5A5-01B1C8AA9F4A}" type="pres">
      <dgm:prSet presAssocID="{84D5740B-C7C7-4399-B5DE-8504EE173A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06B06-72CF-4ADF-B2EA-8DD8C009F619}" srcId="{66098B7C-909D-439F-8520-B436676F2B56}" destId="{84D5740B-C7C7-4399-B5DE-8504EE173AF4}" srcOrd="1" destOrd="0" parTransId="{88A4FAF0-7D4B-4E1B-9A20-8A3DBCBA18EA}" sibTransId="{CCF77A5A-4973-407E-A337-54C83C28EE1F}"/>
    <dgm:cxn modelId="{5F1E3F69-9AC7-4E68-BDEE-0A6C05EF6EC7}" type="presOf" srcId="{84D5740B-C7C7-4399-B5DE-8504EE173AF4}" destId="{03325D0E-BA5F-4B48-802D-7801928AF468}" srcOrd="0" destOrd="0" presId="urn:microsoft.com/office/officeart/2005/8/layout/vList2"/>
    <dgm:cxn modelId="{E7ED640B-2766-4BCC-AC6B-989C014F6AD8}" srcId="{84D5740B-C7C7-4399-B5DE-8504EE173AF4}" destId="{45965DA7-180B-4C1A-A0EF-7945ABB9F4F6}" srcOrd="0" destOrd="0" parTransId="{3DCDF7EE-AEDE-478A-AABD-15F0B9D450DF}" sibTransId="{DA7B61BC-8848-456F-A185-3D4F691360C6}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AB400DA-F383-4AE4-BBF0-C37075EE41AC}" type="presOf" srcId="{45965DA7-180B-4C1A-A0EF-7945ABB9F4F6}" destId="{360F2770-8C05-4FCB-A5A5-01B1C8AA9F4A}" srcOrd="0" destOrd="0" presId="urn:microsoft.com/office/officeart/2005/8/layout/vList2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50A31602-7C49-468E-BC47-D4C5C9519A7E}" type="presOf" srcId="{DD1FFA25-3984-4389-99F1-EC67D87588EB}" destId="{5503E5AA-5523-4DC4-B0D6-FF70A953BFAC}" srcOrd="0" destOrd="0" presId="urn:microsoft.com/office/officeart/2005/8/layout/vList2"/>
    <dgm:cxn modelId="{278FE1B1-188C-4490-8CD4-5B3D86ACFD5C}" type="presOf" srcId="{66098B7C-909D-439F-8520-B436676F2B56}" destId="{3D1F6345-7967-4FB8-B122-72EB43BC630A}" srcOrd="0" destOrd="0" presId="urn:microsoft.com/office/officeart/2005/8/layout/vList2"/>
    <dgm:cxn modelId="{DF818FE3-0FB8-494F-BD39-BDB74CE82288}" type="presOf" srcId="{992D1123-C620-4A0B-834B-3FB84395442E}" destId="{8BF8B06D-B898-4958-AAA4-9F58A4E466AE}" srcOrd="0" destOrd="0" presId="urn:microsoft.com/office/officeart/2005/8/layout/vList2"/>
    <dgm:cxn modelId="{970A436B-245F-4DF1-A99E-9FFCFB0D634D}" type="presParOf" srcId="{3D1F6345-7967-4FB8-B122-72EB43BC630A}" destId="{8BF8B06D-B898-4958-AAA4-9F58A4E466AE}" srcOrd="0" destOrd="0" presId="urn:microsoft.com/office/officeart/2005/8/layout/vList2"/>
    <dgm:cxn modelId="{F86536B0-108E-46BB-894A-05D358834F8B}" type="presParOf" srcId="{3D1F6345-7967-4FB8-B122-72EB43BC630A}" destId="{5503E5AA-5523-4DC4-B0D6-FF70A953BFAC}" srcOrd="1" destOrd="0" presId="urn:microsoft.com/office/officeart/2005/8/layout/vList2"/>
    <dgm:cxn modelId="{983B1E40-DC4E-42BC-890A-0ACEB329EEAC}" type="presParOf" srcId="{3D1F6345-7967-4FB8-B122-72EB43BC630A}" destId="{03325D0E-BA5F-4B48-802D-7801928AF468}" srcOrd="2" destOrd="0" presId="urn:microsoft.com/office/officeart/2005/8/layout/vList2"/>
    <dgm:cxn modelId="{A03E05C1-E745-4B1F-A8E7-2D8B69328895}" type="presParOf" srcId="{3D1F6345-7967-4FB8-B122-72EB43BC630A}" destId="{360F2770-8C05-4FCB-A5A5-01B1C8AA9F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0"/>
            </a:spcAft>
          </a:pPr>
          <a:r>
            <a:rPr lang="ru-RU" sz="1600" smtClean="0">
              <a:latin typeface="Times New Roman" pitchFamily="18" charset="0"/>
              <a:cs typeface="Times New Roman" pitchFamily="18" charset="0"/>
            </a:rPr>
            <a:t>Заявление на государственный кадастровый учет.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5E0FA5D9-ACBD-4018-AD54-7A82761A9877}">
      <dgm:prSet custT="1"/>
      <dgm:spPr/>
      <dgm:t>
        <a:bodyPr/>
        <a:lstStyle/>
        <a:p>
          <a:pPr marL="0" algn="just">
            <a:spcAft>
              <a:spcPts val="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C2EFCD73-CCDE-4171-93EB-9BECB392DF70}" type="parTrans" cxnId="{ABF546CC-AC0C-4ACA-A0D9-FD409C151304}">
      <dgm:prSet/>
      <dgm:spPr/>
      <dgm:t>
        <a:bodyPr/>
        <a:lstStyle/>
        <a:p>
          <a:endParaRPr lang="ru-RU"/>
        </a:p>
      </dgm:t>
    </dgm:pt>
    <dgm:pt modelId="{13BE4B75-FC12-4575-B892-C961902A17DB}" type="sibTrans" cxnId="{ABF546CC-AC0C-4ACA-A0D9-FD409C151304}">
      <dgm:prSet/>
      <dgm:spPr/>
      <dgm:t>
        <a:bodyPr/>
        <a:lstStyle/>
        <a:p>
          <a:endParaRPr lang="ru-RU"/>
        </a:p>
      </dgm:t>
    </dgm:pt>
    <dgm:pt modelId="{A2B11AFB-A18E-4A4B-A169-7E4FB0325DAC}">
      <dgm:prSet custT="1"/>
      <dgm:spPr/>
      <dgm:t>
        <a:bodyPr/>
        <a:lstStyle/>
        <a:p>
          <a:pPr marL="0" algn="just"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Документ, подтверждающий соответствующие полномочия представителя заявителя (если с заявлением обращается его представитель).</a:t>
          </a:r>
        </a:p>
      </dgm:t>
    </dgm:pt>
    <dgm:pt modelId="{02D0A482-3CB0-4739-B58E-077E63D3A047}" type="parTrans" cxnId="{E784579B-C2A7-48D2-8E46-D8DF8E3ECFC2}">
      <dgm:prSet/>
      <dgm:spPr/>
      <dgm:t>
        <a:bodyPr/>
        <a:lstStyle/>
        <a:p>
          <a:endParaRPr lang="ru-RU"/>
        </a:p>
      </dgm:t>
    </dgm:pt>
    <dgm:pt modelId="{7E7826A1-C6CC-47FA-9DD9-9F931A141F7C}" type="sibTrans" cxnId="{E784579B-C2A7-48D2-8E46-D8DF8E3ECFC2}">
      <dgm:prSet/>
      <dgm:spPr/>
      <dgm:t>
        <a:bodyPr/>
        <a:lstStyle/>
        <a:p>
          <a:endParaRPr lang="ru-RU"/>
        </a:p>
      </dgm:t>
    </dgm:pt>
    <dgm:pt modelId="{55C76458-3D1C-4578-84DE-178CAC26B922}">
      <dgm:prSet custT="1"/>
      <dgm:spPr/>
      <dgm:t>
        <a:bodyPr/>
        <a:lstStyle/>
        <a:p>
          <a:pPr marL="0" algn="just">
            <a:spcAft>
              <a:spcPts val="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B4D9B1BC-D934-4366-B600-8985A4ADB8A0}" type="parTrans" cxnId="{3C07318C-EB4A-4417-8716-4381BA2DC50B}">
      <dgm:prSet/>
      <dgm:spPr/>
      <dgm:t>
        <a:bodyPr/>
        <a:lstStyle/>
        <a:p>
          <a:endParaRPr lang="ru-RU"/>
        </a:p>
      </dgm:t>
    </dgm:pt>
    <dgm:pt modelId="{E9FAD073-80F1-4572-9BBC-2D17AB350127}" type="sibTrans" cxnId="{3C07318C-EB4A-4417-8716-4381BA2DC50B}">
      <dgm:prSet/>
      <dgm:spPr/>
      <dgm:t>
        <a:bodyPr/>
        <a:lstStyle/>
        <a:p>
          <a:endParaRPr lang="ru-RU"/>
        </a:p>
      </dgm:t>
    </dgm:pt>
    <dgm:pt modelId="{A4A6035D-C801-4316-8AAC-A2D0E4E5AA68}">
      <dgm:prSet custT="1"/>
      <dgm:spPr/>
      <dgm:t>
        <a:bodyPr/>
        <a:lstStyle/>
        <a:p>
          <a:pPr marL="0" algn="just"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Решение об утверждении схемы расположения земельного участка.</a:t>
          </a:r>
        </a:p>
      </dgm:t>
    </dgm:pt>
    <dgm:pt modelId="{2C75E24B-FC4F-46F8-AAB6-95B0AA89D3E5}" type="parTrans" cxnId="{A63AA174-3D56-443C-969E-F28EE850766E}">
      <dgm:prSet/>
      <dgm:spPr/>
      <dgm:t>
        <a:bodyPr/>
        <a:lstStyle/>
        <a:p>
          <a:endParaRPr lang="ru-RU"/>
        </a:p>
      </dgm:t>
    </dgm:pt>
    <dgm:pt modelId="{FCA2AB4F-B669-444F-AC4E-B38E0F4928A4}" type="sibTrans" cxnId="{A63AA174-3D56-443C-969E-F28EE850766E}">
      <dgm:prSet/>
      <dgm:spPr/>
      <dgm:t>
        <a:bodyPr/>
        <a:lstStyle/>
        <a:p>
          <a:endParaRPr lang="ru-RU"/>
        </a:p>
      </dgm:t>
    </dgm:pt>
    <dgm:pt modelId="{0FB066E1-8A44-4453-AB92-173BD339E8BD}">
      <dgm:prSet custT="1"/>
      <dgm:spPr/>
      <dgm:t>
        <a:bodyPr/>
        <a:lstStyle/>
        <a:p>
          <a:pPr marL="0" algn="just">
            <a:spcAft>
              <a:spcPts val="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1CF1E8B7-0226-4454-B691-1AE61F81FA81}" type="parTrans" cxnId="{2957AEB1-4E23-41A9-96AE-2E3691764104}">
      <dgm:prSet/>
      <dgm:spPr/>
      <dgm:t>
        <a:bodyPr/>
        <a:lstStyle/>
        <a:p>
          <a:endParaRPr lang="ru-RU"/>
        </a:p>
      </dgm:t>
    </dgm:pt>
    <dgm:pt modelId="{C38F11A1-8C70-4BDC-83AE-C22BBECD0C27}" type="sibTrans" cxnId="{2957AEB1-4E23-41A9-96AE-2E3691764104}">
      <dgm:prSet/>
      <dgm:spPr/>
      <dgm:t>
        <a:bodyPr/>
        <a:lstStyle/>
        <a:p>
          <a:endParaRPr lang="ru-RU"/>
        </a:p>
      </dgm:t>
    </dgm:pt>
    <dgm:pt modelId="{F72075E4-AC7F-49D0-9B2B-271D3EDA233D}">
      <dgm:prSet custT="1"/>
      <dgm:spPr/>
      <dgm:t>
        <a:bodyPr/>
        <a:lstStyle/>
        <a:p>
          <a:pPr marL="0" algn="just"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Межевой план</a:t>
          </a:r>
        </a:p>
      </dgm:t>
    </dgm:pt>
    <dgm:pt modelId="{BEC278FE-505E-4F20-ADC5-88055C4919B8}" type="parTrans" cxnId="{F3A48DCE-1A1C-4AAC-9DBC-EDFDDDA0EABD}">
      <dgm:prSet/>
      <dgm:spPr/>
      <dgm:t>
        <a:bodyPr/>
        <a:lstStyle/>
        <a:p>
          <a:endParaRPr lang="ru-RU"/>
        </a:p>
      </dgm:t>
    </dgm:pt>
    <dgm:pt modelId="{39B28308-876D-4571-A58C-E7FD67AD756B}" type="sibTrans" cxnId="{F3A48DCE-1A1C-4AAC-9DBC-EDFDDDA0EABD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34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76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981B3-577B-4893-A22E-858D7B7FFAA9}" type="presOf" srcId="{400AD45C-2FEB-4A61-B0D6-9B488AB88498}" destId="{83252079-BEA7-4E58-8044-9C5AB17C77C5}" srcOrd="1" destOrd="0" presId="urn:microsoft.com/office/officeart/2005/8/layout/list1"/>
    <dgm:cxn modelId="{E784579B-C2A7-48D2-8E46-D8DF8E3ECFC2}" srcId="{400AD45C-2FEB-4A61-B0D6-9B488AB88498}" destId="{A2B11AFB-A18E-4A4B-A169-7E4FB0325DAC}" srcOrd="2" destOrd="0" parTransId="{02D0A482-3CB0-4739-B58E-077E63D3A047}" sibTransId="{7E7826A1-C6CC-47FA-9DD9-9F931A141F7C}"/>
    <dgm:cxn modelId="{8AE81BA0-4B7F-4193-8D07-CF86A7788D23}" type="presOf" srcId="{55C76458-3D1C-4578-84DE-178CAC26B922}" destId="{31D2B003-1C75-48D2-A11C-CF082DD6876C}" srcOrd="0" destOrd="3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EB6DAEFF-8929-4824-B29E-807338D56B7D}" type="presOf" srcId="{F72075E4-AC7F-49D0-9B2B-271D3EDA233D}" destId="{31D2B003-1C75-48D2-A11C-CF082DD6876C}" srcOrd="0" destOrd="6" presId="urn:microsoft.com/office/officeart/2005/8/layout/list1"/>
    <dgm:cxn modelId="{F3A48DCE-1A1C-4AAC-9DBC-EDFDDDA0EABD}" srcId="{400AD45C-2FEB-4A61-B0D6-9B488AB88498}" destId="{F72075E4-AC7F-49D0-9B2B-271D3EDA233D}" srcOrd="6" destOrd="0" parTransId="{BEC278FE-505E-4F20-ADC5-88055C4919B8}" sibTransId="{39B28308-876D-4571-A58C-E7FD67AD756B}"/>
    <dgm:cxn modelId="{ABF546CC-AC0C-4ACA-A0D9-FD409C151304}" srcId="{400AD45C-2FEB-4A61-B0D6-9B488AB88498}" destId="{5E0FA5D9-ACBD-4018-AD54-7A82761A9877}" srcOrd="1" destOrd="0" parTransId="{C2EFCD73-CCDE-4171-93EB-9BECB392DF70}" sibTransId="{13BE4B75-FC12-4575-B892-C961902A17DB}"/>
    <dgm:cxn modelId="{A63AA174-3D56-443C-969E-F28EE850766E}" srcId="{400AD45C-2FEB-4A61-B0D6-9B488AB88498}" destId="{A4A6035D-C801-4316-8AAC-A2D0E4E5AA68}" srcOrd="4" destOrd="0" parTransId="{2C75E24B-FC4F-46F8-AAB6-95B0AA89D3E5}" sibTransId="{FCA2AB4F-B669-444F-AC4E-B38E0F4928A4}"/>
    <dgm:cxn modelId="{FE257751-1065-4C38-AB6F-288DA5E942EB}" type="presOf" srcId="{A4A6035D-C801-4316-8AAC-A2D0E4E5AA68}" destId="{31D2B003-1C75-48D2-A11C-CF082DD6876C}" srcOrd="0" destOrd="4" presId="urn:microsoft.com/office/officeart/2005/8/layout/list1"/>
    <dgm:cxn modelId="{37F8FFCB-4D33-473C-B989-1A489ABE6FF4}" type="presOf" srcId="{6F74AA4E-95CB-4EF3-A97F-8A2078C5CA0F}" destId="{807178AC-2FE3-4657-AA9F-FD7313A12EFB}" srcOrd="0" destOrd="0" presId="urn:microsoft.com/office/officeart/2005/8/layout/list1"/>
    <dgm:cxn modelId="{F559531F-30B1-4406-995F-68499C50F0AB}" type="presOf" srcId="{0FB066E1-8A44-4453-AB92-173BD339E8BD}" destId="{31D2B003-1C75-48D2-A11C-CF082DD6876C}" srcOrd="0" destOrd="5" presId="urn:microsoft.com/office/officeart/2005/8/layout/list1"/>
    <dgm:cxn modelId="{F644009E-B1EC-431B-A7D6-910516E8BD51}" type="presOf" srcId="{A2B11AFB-A18E-4A4B-A169-7E4FB0325DAC}" destId="{31D2B003-1C75-48D2-A11C-CF082DD6876C}" srcOrd="0" destOrd="2" presId="urn:microsoft.com/office/officeart/2005/8/layout/list1"/>
    <dgm:cxn modelId="{EBF6C929-6515-4673-83A1-F666151A813D}" type="presOf" srcId="{5E0FA5D9-ACBD-4018-AD54-7A82761A9877}" destId="{31D2B003-1C75-48D2-A11C-CF082DD6876C}" srcOrd="0" destOrd="1" presId="urn:microsoft.com/office/officeart/2005/8/layout/list1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3C07318C-EB4A-4417-8716-4381BA2DC50B}" srcId="{400AD45C-2FEB-4A61-B0D6-9B488AB88498}" destId="{55C76458-3D1C-4578-84DE-178CAC26B922}" srcOrd="3" destOrd="0" parTransId="{B4D9B1BC-D934-4366-B600-8985A4ADB8A0}" sibTransId="{E9FAD073-80F1-4572-9BBC-2D17AB350127}"/>
    <dgm:cxn modelId="{DEBC6AC9-560B-4BE2-AF11-8F4FE30B86DB}" type="presOf" srcId="{400AD45C-2FEB-4A61-B0D6-9B488AB88498}" destId="{6958A4B5-F379-4A57-B303-DB2EE5D47B9A}" srcOrd="0" destOrd="0" presId="urn:microsoft.com/office/officeart/2005/8/layout/list1"/>
    <dgm:cxn modelId="{2957AEB1-4E23-41A9-96AE-2E3691764104}" srcId="{400AD45C-2FEB-4A61-B0D6-9B488AB88498}" destId="{0FB066E1-8A44-4453-AB92-173BD339E8BD}" srcOrd="5" destOrd="0" parTransId="{1CF1E8B7-0226-4454-B691-1AE61F81FA81}" sibTransId="{C38F11A1-8C70-4BDC-83AE-C22BBECD0C27}"/>
    <dgm:cxn modelId="{82E677AE-74D9-4E8B-AD14-07C2C1DF0F0E}" type="presOf" srcId="{0576B091-F00E-41E1-8DB2-8206D569C9A8}" destId="{31D2B003-1C75-48D2-A11C-CF082DD6876C}" srcOrd="0" destOrd="0" presId="urn:microsoft.com/office/officeart/2005/8/layout/list1"/>
    <dgm:cxn modelId="{1CC70CD9-FCD1-44CC-B665-F1AC16DD1830}" type="presParOf" srcId="{807178AC-2FE3-4657-AA9F-FD7313A12EFB}" destId="{EFC55025-BA33-4828-9ABD-5083CEFE070F}" srcOrd="0" destOrd="0" presId="urn:microsoft.com/office/officeart/2005/8/layout/list1"/>
    <dgm:cxn modelId="{4B6E2356-BD2D-4E39-8BDB-69C2903679D5}" type="presParOf" srcId="{EFC55025-BA33-4828-9ABD-5083CEFE070F}" destId="{6958A4B5-F379-4A57-B303-DB2EE5D47B9A}" srcOrd="0" destOrd="0" presId="urn:microsoft.com/office/officeart/2005/8/layout/list1"/>
    <dgm:cxn modelId="{9932F4C6-5424-4758-8477-EE848A9A4324}" type="presParOf" srcId="{EFC55025-BA33-4828-9ABD-5083CEFE070F}" destId="{83252079-BEA7-4E58-8044-9C5AB17C77C5}" srcOrd="1" destOrd="0" presId="urn:microsoft.com/office/officeart/2005/8/layout/list1"/>
    <dgm:cxn modelId="{C4C7D19F-D16F-4C4D-8019-A86D95CF5E46}" type="presParOf" srcId="{807178AC-2FE3-4657-AA9F-FD7313A12EFB}" destId="{314CD6B2-DCD2-459D-857A-5C4EF074A594}" srcOrd="1" destOrd="0" presId="urn:microsoft.com/office/officeart/2005/8/layout/list1"/>
    <dgm:cxn modelId="{199ABC48-2C46-4234-AD21-0574DCAFE31D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Направление инвестором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 уполномоченный орган заявления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 предоставлении земельного участка в аренду без проведения торгов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36733" custScaleY="67074" custLinFactX="-667" custLinFactNeighborX="-100000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01487" custScaleY="1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211A7612-BD97-4624-B820-1539FFBD7B67}" type="presOf" srcId="{5CC2F55C-2B2E-4DA3-9213-AD1EB87A1924}" destId="{B13B9016-3BFF-480E-A9BC-E7C1AEA9902C}" srcOrd="0" destOrd="0" presId="urn:microsoft.com/office/officeart/2005/8/layout/hProcess9"/>
    <dgm:cxn modelId="{4671206A-A5CB-4865-8C07-67ED96DF5C85}" type="presOf" srcId="{95084934-030D-4607-AE9A-A0ECC5ED7CD8}" destId="{02A7B175-E921-4A91-BC16-F41184B35084}" srcOrd="0" destOrd="0" presId="urn:microsoft.com/office/officeart/2005/8/layout/hProcess9"/>
    <dgm:cxn modelId="{CAA5C34E-A1FE-4025-98DE-DCB0FAF5249C}" type="presOf" srcId="{2EB0A75A-CE23-4C5D-90C4-B26109034015}" destId="{D4DECD6B-1BD5-4D05-81B4-CBDE34F7EF19}" srcOrd="0" destOrd="0" presId="urn:microsoft.com/office/officeart/2005/8/layout/hProcess9"/>
    <dgm:cxn modelId="{88016B70-62F7-4D59-9482-E2F43D4CA49F}" type="presParOf" srcId="{D4DECD6B-1BD5-4D05-81B4-CBDE34F7EF19}" destId="{608AF7A6-9756-42BC-B0D8-5124A3243E08}" srcOrd="0" destOrd="0" presId="urn:microsoft.com/office/officeart/2005/8/layout/hProcess9"/>
    <dgm:cxn modelId="{E2B90674-9EE9-4726-A832-9103117009AB}" type="presParOf" srcId="{D4DECD6B-1BD5-4D05-81B4-CBDE34F7EF19}" destId="{5B349811-AB21-459D-BFCB-683E2DD99BF1}" srcOrd="1" destOrd="0" presId="urn:microsoft.com/office/officeart/2005/8/layout/hProcess9"/>
    <dgm:cxn modelId="{8DAC5DFF-D522-4510-9DB6-19EB7F49267E}" type="presParOf" srcId="{5B349811-AB21-459D-BFCB-683E2DD99BF1}" destId="{02A7B175-E921-4A91-BC16-F41184B35084}" srcOrd="0" destOrd="0" presId="urn:microsoft.com/office/officeart/2005/8/layout/hProcess9"/>
    <dgm:cxn modelId="{58C2AAF4-572E-4AAE-A8C2-2CCCAAF62F8B}" type="presParOf" srcId="{5B349811-AB21-459D-BFCB-683E2DD99BF1}" destId="{8F38BB37-F202-4A53-A62E-021FAE5286A4}" srcOrd="1" destOrd="0" presId="urn:microsoft.com/office/officeart/2005/8/layout/hProcess9"/>
    <dgm:cxn modelId="{5B3C8457-8D14-4DA6-B20F-A74240DFEDDF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рабочий день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84D5740B-C7C7-4399-B5DE-8504EE173AF4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dirty="0" smtClean="0">
              <a:solidFill>
                <a:srgbClr val="D2533C"/>
              </a:solidFill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8A4FAF0-7D4B-4E1B-9A20-8A3DBCBA18EA}" type="parTrans" cxnId="{91606B06-72CF-4ADF-B2EA-8DD8C009F619}">
      <dgm:prSet/>
      <dgm:spPr/>
      <dgm:t>
        <a:bodyPr/>
        <a:lstStyle/>
        <a:p>
          <a:endParaRPr lang="ru-RU"/>
        </a:p>
      </dgm:t>
    </dgm:pt>
    <dgm:pt modelId="{CCF77A5A-4973-407E-A337-54C83C28EE1F}" type="sibTrans" cxnId="{91606B06-72CF-4ADF-B2EA-8DD8C009F619}">
      <dgm:prSet/>
      <dgm:spPr/>
      <dgm:t>
        <a:bodyPr/>
        <a:lstStyle/>
        <a:p>
          <a:endParaRPr lang="ru-RU"/>
        </a:p>
      </dgm:t>
    </dgm:pt>
    <dgm:pt modelId="{45965DA7-180B-4C1A-A0EF-7945ABB9F4F6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 рабочий день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DCDF7EE-AEDE-478A-AABD-15F0B9D450DF}" type="parTrans" cxnId="{E7ED640B-2766-4BCC-AC6B-989C014F6AD8}">
      <dgm:prSet/>
      <dgm:spPr/>
      <dgm:t>
        <a:bodyPr/>
        <a:lstStyle/>
        <a:p>
          <a:endParaRPr lang="ru-RU"/>
        </a:p>
      </dgm:t>
    </dgm:pt>
    <dgm:pt modelId="{DA7B61BC-8848-456F-A185-3D4F691360C6}" type="sibTrans" cxnId="{E7ED640B-2766-4BCC-AC6B-989C014F6AD8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3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25D0E-BA5F-4B48-802D-7801928AF468}" type="pres">
      <dgm:prSet presAssocID="{84D5740B-C7C7-4399-B5DE-8504EE173AF4}" presName="parentText" presStyleLbl="node1" presStyleIdx="1" presStyleCnt="2" custScaleY="13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2770-8C05-4FCB-A5A5-01B1C8AA9F4A}" type="pres">
      <dgm:prSet presAssocID="{84D5740B-C7C7-4399-B5DE-8504EE173A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06B06-72CF-4ADF-B2EA-8DD8C009F619}" srcId="{66098B7C-909D-439F-8520-B436676F2B56}" destId="{84D5740B-C7C7-4399-B5DE-8504EE173AF4}" srcOrd="1" destOrd="0" parTransId="{88A4FAF0-7D4B-4E1B-9A20-8A3DBCBA18EA}" sibTransId="{CCF77A5A-4973-407E-A337-54C83C28EE1F}"/>
    <dgm:cxn modelId="{7D92DA9B-8A7C-4C0C-95B5-EB7BA95B26E3}" type="presOf" srcId="{DD1FFA25-3984-4389-99F1-EC67D87588EB}" destId="{5503E5AA-5523-4DC4-B0D6-FF70A953BFAC}" srcOrd="0" destOrd="0" presId="urn:microsoft.com/office/officeart/2005/8/layout/vList2"/>
    <dgm:cxn modelId="{3343331F-F766-420E-890F-B1F7C63E2DF9}" type="presOf" srcId="{45965DA7-180B-4C1A-A0EF-7945ABB9F4F6}" destId="{360F2770-8C05-4FCB-A5A5-01B1C8AA9F4A}" srcOrd="0" destOrd="0" presId="urn:microsoft.com/office/officeart/2005/8/layout/vList2"/>
    <dgm:cxn modelId="{23597FC7-E2D6-451F-A8EF-1EDCAAF16E59}" type="presOf" srcId="{66098B7C-909D-439F-8520-B436676F2B56}" destId="{3D1F6345-7967-4FB8-B122-72EB43BC630A}" srcOrd="0" destOrd="0" presId="urn:microsoft.com/office/officeart/2005/8/layout/vList2"/>
    <dgm:cxn modelId="{E7ED640B-2766-4BCC-AC6B-989C014F6AD8}" srcId="{84D5740B-C7C7-4399-B5DE-8504EE173AF4}" destId="{45965DA7-180B-4C1A-A0EF-7945ABB9F4F6}" srcOrd="0" destOrd="0" parTransId="{3DCDF7EE-AEDE-478A-AABD-15F0B9D450DF}" sibTransId="{DA7B61BC-8848-456F-A185-3D4F691360C6}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41A9CB57-0FB1-492F-84F0-A4516B0B19D4}" type="presOf" srcId="{992D1123-C620-4A0B-834B-3FB84395442E}" destId="{8BF8B06D-B898-4958-AAA4-9F58A4E466AE}" srcOrd="0" destOrd="0" presId="urn:microsoft.com/office/officeart/2005/8/layout/vList2"/>
    <dgm:cxn modelId="{58B3E412-ADFA-4F16-B9F6-C101CEF4822E}" type="presOf" srcId="{84D5740B-C7C7-4399-B5DE-8504EE173AF4}" destId="{03325D0E-BA5F-4B48-802D-7801928AF468}" srcOrd="0" destOrd="0" presId="urn:microsoft.com/office/officeart/2005/8/layout/vList2"/>
    <dgm:cxn modelId="{761EB54D-6355-4B76-A0AB-B8A0CCBE87B8}" type="presParOf" srcId="{3D1F6345-7967-4FB8-B122-72EB43BC630A}" destId="{8BF8B06D-B898-4958-AAA4-9F58A4E466AE}" srcOrd="0" destOrd="0" presId="urn:microsoft.com/office/officeart/2005/8/layout/vList2"/>
    <dgm:cxn modelId="{A10ECD4C-45AF-4855-AFB3-BD3A499BC6A1}" type="presParOf" srcId="{3D1F6345-7967-4FB8-B122-72EB43BC630A}" destId="{5503E5AA-5523-4DC4-B0D6-FF70A953BFAC}" srcOrd="1" destOrd="0" presId="urn:microsoft.com/office/officeart/2005/8/layout/vList2"/>
    <dgm:cxn modelId="{181E5733-3BC6-4FF2-8D6D-303F213DF38C}" type="presParOf" srcId="{3D1F6345-7967-4FB8-B122-72EB43BC630A}" destId="{03325D0E-BA5F-4B48-802D-7801928AF468}" srcOrd="2" destOrd="0" presId="urn:microsoft.com/office/officeart/2005/8/layout/vList2"/>
    <dgm:cxn modelId="{EB48A739-D0B2-4B56-AEC1-536707D4A279}" type="presParOf" srcId="{3D1F6345-7967-4FB8-B122-72EB43BC630A}" destId="{360F2770-8C05-4FCB-A5A5-01B1C8AA9F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indent="180975" algn="just"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Заявление о предоставлении земельного участка.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179FCA3B-6448-4444-96BD-9227759BE36F}">
      <dgm:prSet custT="1"/>
      <dgm:spPr/>
      <dgm:t>
        <a:bodyPr/>
        <a:lstStyle/>
        <a:p>
          <a:pPr marL="0" indent="180975"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Выписка из ЕГРН.</a:t>
          </a:r>
        </a:p>
      </dgm:t>
    </dgm:pt>
    <dgm:pt modelId="{F13C42D2-0C40-490C-BFEB-5B94FF0063C0}" type="parTrans" cxnId="{4B569E96-1ECF-4991-96A3-C9955E174078}">
      <dgm:prSet/>
      <dgm:spPr/>
      <dgm:t>
        <a:bodyPr/>
        <a:lstStyle/>
        <a:p>
          <a:endParaRPr lang="ru-RU"/>
        </a:p>
      </dgm:t>
    </dgm:pt>
    <dgm:pt modelId="{010DCAA9-F0DF-4C95-93C5-73ACFDD833DF}" type="sibTrans" cxnId="{4B569E96-1ECF-4991-96A3-C9955E174078}">
      <dgm:prSet/>
      <dgm:spPr/>
      <dgm:t>
        <a:bodyPr/>
        <a:lstStyle/>
        <a:p>
          <a:endParaRPr lang="ru-RU"/>
        </a:p>
      </dgm:t>
    </dgm:pt>
    <dgm:pt modelId="{A88B8DA3-410B-4517-B416-A5E00FDF1F86}">
      <dgm:prSet custT="1"/>
      <dgm:spPr/>
      <dgm:t>
        <a:bodyPr/>
        <a:lstStyle/>
        <a:p>
          <a:pPr marL="0" indent="180975"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Выписка из ЕГРЮЛ о юридическом лице, являющемся заявителем.</a:t>
          </a:r>
          <a:endParaRPr lang="ru-RU" sz="14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43B9D1A8-0FBB-49A7-9F36-33563FA64361}" type="parTrans" cxnId="{2E7F5447-6087-4FA6-98E0-9EEB078EFC45}">
      <dgm:prSet/>
      <dgm:spPr/>
      <dgm:t>
        <a:bodyPr/>
        <a:lstStyle/>
        <a:p>
          <a:endParaRPr lang="ru-RU"/>
        </a:p>
      </dgm:t>
    </dgm:pt>
    <dgm:pt modelId="{D5E74C04-29E8-4338-8EC0-A520F48A071D}" type="sibTrans" cxnId="{2E7F5447-6087-4FA6-98E0-9EEB078EFC45}">
      <dgm:prSet/>
      <dgm:spPr/>
      <dgm:t>
        <a:bodyPr/>
        <a:lstStyle/>
        <a:p>
          <a:endParaRPr lang="ru-RU"/>
        </a:p>
      </dgm:t>
    </dgm:pt>
    <dgm:pt modelId="{DC993599-9DD9-4BE6-8AF9-B0F2B60E9F9A}">
      <dgm:prSet custT="1"/>
      <dgm:spPr/>
      <dgm:t>
        <a:bodyPr/>
        <a:lstStyle/>
        <a:p>
          <a:pPr marL="0" indent="180975"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Копия распоряжения Губернатора области о признании проекта соответствующим критериям, установленным Законом Владимирской области от 25.02.2015 № 10-ОЗ «О регулировании земельных отношений на территории Владимирской области» (в случае подачи заявления на основании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пп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3 п. 2 статьи 39.6 ЗК РФ)</a:t>
          </a:r>
          <a:endParaRPr lang="ru-RU" sz="14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144E9E4C-6A07-4BF8-9581-A533FED415BE}" type="parTrans" cxnId="{A1F50CF6-9FC7-4123-BBFE-6615E6B37874}">
      <dgm:prSet/>
      <dgm:spPr/>
      <dgm:t>
        <a:bodyPr/>
        <a:lstStyle/>
        <a:p>
          <a:endParaRPr lang="ru-RU"/>
        </a:p>
      </dgm:t>
    </dgm:pt>
    <dgm:pt modelId="{F169E2C4-346E-4A01-803A-30E0BFB53670}" type="sibTrans" cxnId="{A1F50CF6-9FC7-4123-BBFE-6615E6B37874}">
      <dgm:prSet/>
      <dgm:spPr/>
      <dgm:t>
        <a:bodyPr/>
        <a:lstStyle/>
        <a:p>
          <a:endParaRPr lang="ru-RU"/>
        </a:p>
      </dgm:t>
    </dgm:pt>
    <dgm:pt modelId="{E68A96C7-93A4-4045-8A97-241598E00CE7}">
      <dgm:prSet phldrT="[Текст]" custT="1"/>
      <dgm:spPr/>
      <dgm:t>
        <a:bodyPr/>
        <a:lstStyle/>
        <a:p>
          <a:pPr marL="0" indent="180975" algn="just"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Копия документа, удостоверяющего личность заявителя (личность представителя заявителя).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48BC657-9853-4379-8D09-4811DECF71CE}" type="parTrans" cxnId="{D048BF2F-A752-4321-BA95-7175EE81612C}">
      <dgm:prSet/>
      <dgm:spPr/>
      <dgm:t>
        <a:bodyPr/>
        <a:lstStyle/>
        <a:p>
          <a:endParaRPr lang="ru-RU"/>
        </a:p>
      </dgm:t>
    </dgm:pt>
    <dgm:pt modelId="{156ED0B3-36A1-48E3-A88D-8CC172C26392}" type="sibTrans" cxnId="{D048BF2F-A752-4321-BA95-7175EE81612C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45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72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472DE-0982-4002-8A8F-271BE0539243}" type="presOf" srcId="{400AD45C-2FEB-4A61-B0D6-9B488AB88498}" destId="{6958A4B5-F379-4A57-B303-DB2EE5D47B9A}" srcOrd="0" destOrd="0" presId="urn:microsoft.com/office/officeart/2005/8/layout/list1"/>
    <dgm:cxn modelId="{DE708FFD-45E9-497C-8091-639198D6B0D1}" type="presOf" srcId="{6F74AA4E-95CB-4EF3-A97F-8A2078C5CA0F}" destId="{807178AC-2FE3-4657-AA9F-FD7313A12EFB}" srcOrd="0" destOrd="0" presId="urn:microsoft.com/office/officeart/2005/8/layout/list1"/>
    <dgm:cxn modelId="{A1F50CF6-9FC7-4123-BBFE-6615E6B37874}" srcId="{400AD45C-2FEB-4A61-B0D6-9B488AB88498}" destId="{DC993599-9DD9-4BE6-8AF9-B0F2B60E9F9A}" srcOrd="4" destOrd="0" parTransId="{144E9E4C-6A07-4BF8-9581-A533FED415BE}" sibTransId="{F169E2C4-346E-4A01-803A-30E0BFB53670}"/>
    <dgm:cxn modelId="{D048BF2F-A752-4321-BA95-7175EE81612C}" srcId="{400AD45C-2FEB-4A61-B0D6-9B488AB88498}" destId="{E68A96C7-93A4-4045-8A97-241598E00CE7}" srcOrd="1" destOrd="0" parTransId="{F48BC657-9853-4379-8D09-4811DECF71CE}" sibTransId="{156ED0B3-36A1-48E3-A88D-8CC172C26392}"/>
    <dgm:cxn modelId="{E8B755EC-0A21-4D8E-9B27-B90129DDED60}" type="presOf" srcId="{A88B8DA3-410B-4517-B416-A5E00FDF1F86}" destId="{31D2B003-1C75-48D2-A11C-CF082DD6876C}" srcOrd="0" destOrd="3" presId="urn:microsoft.com/office/officeart/2005/8/layout/list1"/>
    <dgm:cxn modelId="{C8E12A02-3741-448B-B030-09B41A1755FD}" type="presOf" srcId="{0576B091-F00E-41E1-8DB2-8206D569C9A8}" destId="{31D2B003-1C75-48D2-A11C-CF082DD6876C}" srcOrd="0" destOrd="0" presId="urn:microsoft.com/office/officeart/2005/8/layout/list1"/>
    <dgm:cxn modelId="{F63209CE-DA86-473C-8A74-B12AB2C3ABA1}" type="presOf" srcId="{DC993599-9DD9-4BE6-8AF9-B0F2B60E9F9A}" destId="{31D2B003-1C75-48D2-A11C-CF082DD6876C}" srcOrd="0" destOrd="4" presId="urn:microsoft.com/office/officeart/2005/8/layout/list1"/>
    <dgm:cxn modelId="{DC879CB9-E686-4BF6-BD0F-C78167EF053C}" type="presOf" srcId="{400AD45C-2FEB-4A61-B0D6-9B488AB88498}" destId="{83252079-BEA7-4E58-8044-9C5AB17C77C5}" srcOrd="1" destOrd="0" presId="urn:microsoft.com/office/officeart/2005/8/layout/list1"/>
    <dgm:cxn modelId="{915B4374-2CBB-46DC-93E4-C68C1080A5D7}" type="presOf" srcId="{E68A96C7-93A4-4045-8A97-241598E00CE7}" destId="{31D2B003-1C75-48D2-A11C-CF082DD6876C}" srcOrd="0" destOrd="1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192A2E70-FA79-45C1-AA06-CA01193A78E5}" type="presOf" srcId="{179FCA3B-6448-4444-96BD-9227759BE36F}" destId="{31D2B003-1C75-48D2-A11C-CF082DD6876C}" srcOrd="0" destOrd="2" presId="urn:microsoft.com/office/officeart/2005/8/layout/list1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2E7F5447-6087-4FA6-98E0-9EEB078EFC45}" srcId="{400AD45C-2FEB-4A61-B0D6-9B488AB88498}" destId="{A88B8DA3-410B-4517-B416-A5E00FDF1F86}" srcOrd="3" destOrd="0" parTransId="{43B9D1A8-0FBB-49A7-9F36-33563FA64361}" sibTransId="{D5E74C04-29E8-4338-8EC0-A520F48A071D}"/>
    <dgm:cxn modelId="{4B569E96-1ECF-4991-96A3-C9955E174078}" srcId="{400AD45C-2FEB-4A61-B0D6-9B488AB88498}" destId="{179FCA3B-6448-4444-96BD-9227759BE36F}" srcOrd="2" destOrd="0" parTransId="{F13C42D2-0C40-490C-BFEB-5B94FF0063C0}" sibTransId="{010DCAA9-F0DF-4C95-93C5-73ACFDD833DF}"/>
    <dgm:cxn modelId="{7C56D22A-D6FD-4DA8-B49F-6F4B161C3BE8}" type="presParOf" srcId="{807178AC-2FE3-4657-AA9F-FD7313A12EFB}" destId="{EFC55025-BA33-4828-9ABD-5083CEFE070F}" srcOrd="0" destOrd="0" presId="urn:microsoft.com/office/officeart/2005/8/layout/list1"/>
    <dgm:cxn modelId="{404462D2-00EA-4907-9A6B-54B15A1E1B79}" type="presParOf" srcId="{EFC55025-BA33-4828-9ABD-5083CEFE070F}" destId="{6958A4B5-F379-4A57-B303-DB2EE5D47B9A}" srcOrd="0" destOrd="0" presId="urn:microsoft.com/office/officeart/2005/8/layout/list1"/>
    <dgm:cxn modelId="{C8EB901C-A4F9-4E50-95AC-EFFC979032A1}" type="presParOf" srcId="{EFC55025-BA33-4828-9ABD-5083CEFE070F}" destId="{83252079-BEA7-4E58-8044-9C5AB17C77C5}" srcOrd="1" destOrd="0" presId="urn:microsoft.com/office/officeart/2005/8/layout/list1"/>
    <dgm:cxn modelId="{BCFF8DA8-B403-4A32-B212-DDE75AE582C9}" type="presParOf" srcId="{807178AC-2FE3-4657-AA9F-FD7313A12EFB}" destId="{314CD6B2-DCD2-459D-857A-5C4EF074A594}" srcOrd="1" destOrd="0" presId="urn:microsoft.com/office/officeart/2005/8/layout/list1"/>
    <dgm:cxn modelId="{16B8E652-4A18-4752-ACB0-15E4DBA121CC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6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Проверка представленных документов, подготовка проекта договора аренды и направление его на подпись инвестору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 custLinFactNeighborX="997" custLinFactNeighborY="0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49278" custScaleY="67074" custLinFactX="-4398" custLinFactNeighborX="-100000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31039" custScaleY="193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47DE78E1-27A9-4335-94CB-0A946CB0C5ED}" type="presOf" srcId="{2EB0A75A-CE23-4C5D-90C4-B26109034015}" destId="{D4DECD6B-1BD5-4D05-81B4-CBDE34F7EF19}" srcOrd="0" destOrd="0" presId="urn:microsoft.com/office/officeart/2005/8/layout/hProcess9"/>
    <dgm:cxn modelId="{9FF73BB4-88FB-420C-AC52-FFF992C46DB8}" type="presOf" srcId="{5CC2F55C-2B2E-4DA3-9213-AD1EB87A1924}" destId="{B13B9016-3BFF-480E-A9BC-E7C1AEA9902C}" srcOrd="0" destOrd="0" presId="urn:microsoft.com/office/officeart/2005/8/layout/hProcess9"/>
    <dgm:cxn modelId="{20F042E1-1B1C-4E5A-A656-0920DE8E8CB0}" type="presOf" srcId="{95084934-030D-4607-AE9A-A0ECC5ED7CD8}" destId="{02A7B175-E921-4A91-BC16-F41184B35084}" srcOrd="0" destOrd="0" presId="urn:microsoft.com/office/officeart/2005/8/layout/hProcess9"/>
    <dgm:cxn modelId="{603FA8CB-B1D2-4FDC-9AB8-9DB38C9CD053}" type="presParOf" srcId="{D4DECD6B-1BD5-4D05-81B4-CBDE34F7EF19}" destId="{608AF7A6-9756-42BC-B0D8-5124A3243E08}" srcOrd="0" destOrd="0" presId="urn:microsoft.com/office/officeart/2005/8/layout/hProcess9"/>
    <dgm:cxn modelId="{170FC8D3-C1A2-423B-84F0-F9E89F1166F5}" type="presParOf" srcId="{D4DECD6B-1BD5-4D05-81B4-CBDE34F7EF19}" destId="{5B349811-AB21-459D-BFCB-683E2DD99BF1}" srcOrd="1" destOrd="0" presId="urn:microsoft.com/office/officeart/2005/8/layout/hProcess9"/>
    <dgm:cxn modelId="{B0A6C092-35AB-439D-ADB5-A333A7325FB4}" type="presParOf" srcId="{5B349811-AB21-459D-BFCB-683E2DD99BF1}" destId="{02A7B175-E921-4A91-BC16-F41184B35084}" srcOrd="0" destOrd="0" presId="urn:microsoft.com/office/officeart/2005/8/layout/hProcess9"/>
    <dgm:cxn modelId="{BAA960B7-CCAE-41CC-A001-17A5B11F7EBD}" type="presParOf" srcId="{5B349811-AB21-459D-BFCB-683E2DD99BF1}" destId="{8F38BB37-F202-4A53-A62E-021FAE5286A4}" srcOrd="1" destOrd="0" presId="urn:microsoft.com/office/officeart/2005/8/layout/hProcess9"/>
    <dgm:cxn modelId="{DBCED58F-C10D-4FC9-B12E-B8E463D8F9C7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30 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84D5740B-C7C7-4399-B5DE-8504EE173AF4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dirty="0" smtClean="0">
              <a:solidFill>
                <a:srgbClr val="D2533C"/>
              </a:solidFill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8A4FAF0-7D4B-4E1B-9A20-8A3DBCBA18EA}" type="parTrans" cxnId="{91606B06-72CF-4ADF-B2EA-8DD8C009F619}">
      <dgm:prSet/>
      <dgm:spPr/>
      <dgm:t>
        <a:bodyPr/>
        <a:lstStyle/>
        <a:p>
          <a:endParaRPr lang="ru-RU"/>
        </a:p>
      </dgm:t>
    </dgm:pt>
    <dgm:pt modelId="{CCF77A5A-4973-407E-A337-54C83C28EE1F}" type="sibTrans" cxnId="{91606B06-72CF-4ADF-B2EA-8DD8C009F619}">
      <dgm:prSet/>
      <dgm:spPr/>
      <dgm:t>
        <a:bodyPr/>
        <a:lstStyle/>
        <a:p>
          <a:endParaRPr lang="ru-RU"/>
        </a:p>
      </dgm:t>
    </dgm:pt>
    <dgm:pt modelId="{45965DA7-180B-4C1A-A0EF-7945ABB9F4F6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10 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DCDF7EE-AEDE-478A-AABD-15F0B9D450DF}" type="parTrans" cxnId="{E7ED640B-2766-4BCC-AC6B-989C014F6AD8}">
      <dgm:prSet/>
      <dgm:spPr/>
      <dgm:t>
        <a:bodyPr/>
        <a:lstStyle/>
        <a:p>
          <a:endParaRPr lang="ru-RU"/>
        </a:p>
      </dgm:t>
    </dgm:pt>
    <dgm:pt modelId="{DA7B61BC-8848-456F-A185-3D4F691360C6}" type="sibTrans" cxnId="{E7ED640B-2766-4BCC-AC6B-989C014F6AD8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3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25D0E-BA5F-4B48-802D-7801928AF468}" type="pres">
      <dgm:prSet presAssocID="{84D5740B-C7C7-4399-B5DE-8504EE173AF4}" presName="parentText" presStyleLbl="node1" presStyleIdx="1" presStyleCnt="2" custScaleY="13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2770-8C05-4FCB-A5A5-01B1C8AA9F4A}" type="pres">
      <dgm:prSet presAssocID="{84D5740B-C7C7-4399-B5DE-8504EE173A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06B06-72CF-4ADF-B2EA-8DD8C009F619}" srcId="{66098B7C-909D-439F-8520-B436676F2B56}" destId="{84D5740B-C7C7-4399-B5DE-8504EE173AF4}" srcOrd="1" destOrd="0" parTransId="{88A4FAF0-7D4B-4E1B-9A20-8A3DBCBA18EA}" sibTransId="{CCF77A5A-4973-407E-A337-54C83C28EE1F}"/>
    <dgm:cxn modelId="{FB249F6D-320D-41FC-B009-C29C52579D5D}" type="presOf" srcId="{DD1FFA25-3984-4389-99F1-EC67D87588EB}" destId="{5503E5AA-5523-4DC4-B0D6-FF70A953BFAC}" srcOrd="0" destOrd="0" presId="urn:microsoft.com/office/officeart/2005/8/layout/vList2"/>
    <dgm:cxn modelId="{4B9DE2F0-AD97-47B0-B9A1-CBC14D3ED88C}" type="presOf" srcId="{992D1123-C620-4A0B-834B-3FB84395442E}" destId="{8BF8B06D-B898-4958-AAA4-9F58A4E466AE}" srcOrd="0" destOrd="0" presId="urn:microsoft.com/office/officeart/2005/8/layout/vList2"/>
    <dgm:cxn modelId="{E7ED640B-2766-4BCC-AC6B-989C014F6AD8}" srcId="{84D5740B-C7C7-4399-B5DE-8504EE173AF4}" destId="{45965DA7-180B-4C1A-A0EF-7945ABB9F4F6}" srcOrd="0" destOrd="0" parTransId="{3DCDF7EE-AEDE-478A-AABD-15F0B9D450DF}" sibTransId="{DA7B61BC-8848-456F-A185-3D4F691360C6}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8D059E68-F271-44E3-8225-0D8B539A9937}" type="presOf" srcId="{66098B7C-909D-439F-8520-B436676F2B56}" destId="{3D1F6345-7967-4FB8-B122-72EB43BC630A}" srcOrd="0" destOrd="0" presId="urn:microsoft.com/office/officeart/2005/8/layout/vList2"/>
    <dgm:cxn modelId="{8E03D65A-B054-4FE8-A543-79924E82091F}" type="presOf" srcId="{84D5740B-C7C7-4399-B5DE-8504EE173AF4}" destId="{03325D0E-BA5F-4B48-802D-7801928AF468}" srcOrd="0" destOrd="0" presId="urn:microsoft.com/office/officeart/2005/8/layout/vList2"/>
    <dgm:cxn modelId="{85FDFB9F-0575-487B-B965-01D1B4C5CAAB}" type="presOf" srcId="{45965DA7-180B-4C1A-A0EF-7945ABB9F4F6}" destId="{360F2770-8C05-4FCB-A5A5-01B1C8AA9F4A}" srcOrd="0" destOrd="0" presId="urn:microsoft.com/office/officeart/2005/8/layout/vList2"/>
    <dgm:cxn modelId="{88629D6E-FC2D-48A0-A86B-DC4F317DAF0F}" type="presParOf" srcId="{3D1F6345-7967-4FB8-B122-72EB43BC630A}" destId="{8BF8B06D-B898-4958-AAA4-9F58A4E466AE}" srcOrd="0" destOrd="0" presId="urn:microsoft.com/office/officeart/2005/8/layout/vList2"/>
    <dgm:cxn modelId="{42771A82-8081-4490-BA78-E783D1AE6764}" type="presParOf" srcId="{3D1F6345-7967-4FB8-B122-72EB43BC630A}" destId="{5503E5AA-5523-4DC4-B0D6-FF70A953BFAC}" srcOrd="1" destOrd="0" presId="urn:microsoft.com/office/officeart/2005/8/layout/vList2"/>
    <dgm:cxn modelId="{F7944446-192F-4067-91BE-81468A01C2A9}" type="presParOf" srcId="{3D1F6345-7967-4FB8-B122-72EB43BC630A}" destId="{03325D0E-BA5F-4B48-802D-7801928AF468}" srcOrd="2" destOrd="0" presId="urn:microsoft.com/office/officeart/2005/8/layout/vList2"/>
    <dgm:cxn modelId="{790EF850-2641-4CD9-A6CB-BBECCA07BA2F}" type="presParOf" srcId="{3D1F6345-7967-4FB8-B122-72EB43BC630A}" destId="{360F2770-8C05-4FCB-A5A5-01B1C8AA9F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indent="180975" algn="just"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Заявление о предоставлении земельного участка.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179FCA3B-6448-4444-96BD-9227759BE36F}">
      <dgm:prSet custT="1"/>
      <dgm:spPr/>
      <dgm:t>
        <a:bodyPr/>
        <a:lstStyle/>
        <a:p>
          <a:pPr marL="0" indent="180975"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Выписка из ЕГРН.</a:t>
          </a:r>
        </a:p>
      </dgm:t>
    </dgm:pt>
    <dgm:pt modelId="{F13C42D2-0C40-490C-BFEB-5B94FF0063C0}" type="parTrans" cxnId="{4B569E96-1ECF-4991-96A3-C9955E174078}">
      <dgm:prSet/>
      <dgm:spPr/>
      <dgm:t>
        <a:bodyPr/>
        <a:lstStyle/>
        <a:p>
          <a:endParaRPr lang="ru-RU"/>
        </a:p>
      </dgm:t>
    </dgm:pt>
    <dgm:pt modelId="{010DCAA9-F0DF-4C95-93C5-73ACFDD833DF}" type="sibTrans" cxnId="{4B569E96-1ECF-4991-96A3-C9955E174078}">
      <dgm:prSet/>
      <dgm:spPr/>
      <dgm:t>
        <a:bodyPr/>
        <a:lstStyle/>
        <a:p>
          <a:endParaRPr lang="ru-RU"/>
        </a:p>
      </dgm:t>
    </dgm:pt>
    <dgm:pt modelId="{A88B8DA3-410B-4517-B416-A5E00FDF1F86}">
      <dgm:prSet custT="1"/>
      <dgm:spPr/>
      <dgm:t>
        <a:bodyPr/>
        <a:lstStyle/>
        <a:p>
          <a:pPr marL="0" indent="180975"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Выписка из ЕГРЮЛ о юридическом лице, являющемся заявителем.</a:t>
          </a:r>
          <a:endParaRPr lang="ru-RU" sz="14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43B9D1A8-0FBB-49A7-9F36-33563FA64361}" type="parTrans" cxnId="{2E7F5447-6087-4FA6-98E0-9EEB078EFC45}">
      <dgm:prSet/>
      <dgm:spPr/>
      <dgm:t>
        <a:bodyPr/>
        <a:lstStyle/>
        <a:p>
          <a:endParaRPr lang="ru-RU"/>
        </a:p>
      </dgm:t>
    </dgm:pt>
    <dgm:pt modelId="{D5E74C04-29E8-4338-8EC0-A520F48A071D}" type="sibTrans" cxnId="{2E7F5447-6087-4FA6-98E0-9EEB078EFC45}">
      <dgm:prSet/>
      <dgm:spPr/>
      <dgm:t>
        <a:bodyPr/>
        <a:lstStyle/>
        <a:p>
          <a:endParaRPr lang="ru-RU"/>
        </a:p>
      </dgm:t>
    </dgm:pt>
    <dgm:pt modelId="{DC993599-9DD9-4BE6-8AF9-B0F2B60E9F9A}">
      <dgm:prSet custT="1"/>
      <dgm:spPr/>
      <dgm:t>
        <a:bodyPr/>
        <a:lstStyle/>
        <a:p>
          <a:pPr marL="0" indent="180975"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Копия распоряжения Губернатора области о признании проекта соответствующим критериям, установленным Законом Владимирской области от 25.02.2015 № 10-ОЗ «О регулировании земельных отношений на территории Владимирской области» (в случае подачи заявления на основании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пп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3 п. 2 статьи 39.6 ЗК РФ)</a:t>
          </a:r>
          <a:endParaRPr lang="ru-RU" sz="14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144E9E4C-6A07-4BF8-9581-A533FED415BE}" type="parTrans" cxnId="{A1F50CF6-9FC7-4123-BBFE-6615E6B37874}">
      <dgm:prSet/>
      <dgm:spPr/>
      <dgm:t>
        <a:bodyPr/>
        <a:lstStyle/>
        <a:p>
          <a:endParaRPr lang="ru-RU"/>
        </a:p>
      </dgm:t>
    </dgm:pt>
    <dgm:pt modelId="{F169E2C4-346E-4A01-803A-30E0BFB53670}" type="sibTrans" cxnId="{A1F50CF6-9FC7-4123-BBFE-6615E6B37874}">
      <dgm:prSet/>
      <dgm:spPr/>
      <dgm:t>
        <a:bodyPr/>
        <a:lstStyle/>
        <a:p>
          <a:endParaRPr lang="ru-RU"/>
        </a:p>
      </dgm:t>
    </dgm:pt>
    <dgm:pt modelId="{E68A96C7-93A4-4045-8A97-241598E00CE7}">
      <dgm:prSet phldrT="[Текст]" custT="1"/>
      <dgm:spPr/>
      <dgm:t>
        <a:bodyPr/>
        <a:lstStyle/>
        <a:p>
          <a:pPr marL="0" indent="180975" algn="just"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Копия документа, удостоверяющего личность заявителя (личность представителя заявителя).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48BC657-9853-4379-8D09-4811DECF71CE}" type="parTrans" cxnId="{D048BF2F-A752-4321-BA95-7175EE81612C}">
      <dgm:prSet/>
      <dgm:spPr/>
      <dgm:t>
        <a:bodyPr/>
        <a:lstStyle/>
        <a:p>
          <a:endParaRPr lang="ru-RU"/>
        </a:p>
      </dgm:t>
    </dgm:pt>
    <dgm:pt modelId="{156ED0B3-36A1-48E3-A88D-8CC172C26392}" type="sibTrans" cxnId="{D048BF2F-A752-4321-BA95-7175EE81612C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45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72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F50CF6-9FC7-4123-BBFE-6615E6B37874}" srcId="{400AD45C-2FEB-4A61-B0D6-9B488AB88498}" destId="{DC993599-9DD9-4BE6-8AF9-B0F2B60E9F9A}" srcOrd="4" destOrd="0" parTransId="{144E9E4C-6A07-4BF8-9581-A533FED415BE}" sibTransId="{F169E2C4-346E-4A01-803A-30E0BFB53670}"/>
    <dgm:cxn modelId="{54CC96A6-DA0C-4752-AFC7-A3293AADC729}" type="presOf" srcId="{DC993599-9DD9-4BE6-8AF9-B0F2B60E9F9A}" destId="{31D2B003-1C75-48D2-A11C-CF082DD6876C}" srcOrd="0" destOrd="4" presId="urn:microsoft.com/office/officeart/2005/8/layout/list1"/>
    <dgm:cxn modelId="{0064E493-FDDA-4EF5-B6C0-7FC463E0067A}" type="presOf" srcId="{0576B091-F00E-41E1-8DB2-8206D569C9A8}" destId="{31D2B003-1C75-48D2-A11C-CF082DD6876C}" srcOrd="0" destOrd="0" presId="urn:microsoft.com/office/officeart/2005/8/layout/list1"/>
    <dgm:cxn modelId="{D048BF2F-A752-4321-BA95-7175EE81612C}" srcId="{400AD45C-2FEB-4A61-B0D6-9B488AB88498}" destId="{E68A96C7-93A4-4045-8A97-241598E00CE7}" srcOrd="1" destOrd="0" parTransId="{F48BC657-9853-4379-8D09-4811DECF71CE}" sibTransId="{156ED0B3-36A1-48E3-A88D-8CC172C26392}"/>
    <dgm:cxn modelId="{17C45A9F-BEE7-4195-A527-2D86DC1805E1}" type="presOf" srcId="{400AD45C-2FEB-4A61-B0D6-9B488AB88498}" destId="{6958A4B5-F379-4A57-B303-DB2EE5D47B9A}" srcOrd="0" destOrd="0" presId="urn:microsoft.com/office/officeart/2005/8/layout/list1"/>
    <dgm:cxn modelId="{970F3046-723A-4F6C-AEDB-CE2B05867A82}" type="presOf" srcId="{A88B8DA3-410B-4517-B416-A5E00FDF1F86}" destId="{31D2B003-1C75-48D2-A11C-CF082DD6876C}" srcOrd="0" destOrd="3" presId="urn:microsoft.com/office/officeart/2005/8/layout/list1"/>
    <dgm:cxn modelId="{6D24E005-83B1-4358-982A-4DB622F4391D}" type="presOf" srcId="{E68A96C7-93A4-4045-8A97-241598E00CE7}" destId="{31D2B003-1C75-48D2-A11C-CF082DD6876C}" srcOrd="0" destOrd="1" presId="urn:microsoft.com/office/officeart/2005/8/layout/list1"/>
    <dgm:cxn modelId="{B19092C1-455B-491A-91D4-170EFA0CB7F7}" type="presOf" srcId="{6F74AA4E-95CB-4EF3-A97F-8A2078C5CA0F}" destId="{807178AC-2FE3-4657-AA9F-FD7313A12EFB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2E7F5447-6087-4FA6-98E0-9EEB078EFC45}" srcId="{400AD45C-2FEB-4A61-B0D6-9B488AB88498}" destId="{A88B8DA3-410B-4517-B416-A5E00FDF1F86}" srcOrd="3" destOrd="0" parTransId="{43B9D1A8-0FBB-49A7-9F36-33563FA64361}" sibTransId="{D5E74C04-29E8-4338-8EC0-A520F48A071D}"/>
    <dgm:cxn modelId="{8CAC9177-BA42-480F-8B36-D5F1638AD7B9}" type="presOf" srcId="{179FCA3B-6448-4444-96BD-9227759BE36F}" destId="{31D2B003-1C75-48D2-A11C-CF082DD6876C}" srcOrd="0" destOrd="2" presId="urn:microsoft.com/office/officeart/2005/8/layout/list1"/>
    <dgm:cxn modelId="{52544F92-55DA-41D8-BC81-3D32C3582195}" type="presOf" srcId="{400AD45C-2FEB-4A61-B0D6-9B488AB88498}" destId="{83252079-BEA7-4E58-8044-9C5AB17C77C5}" srcOrd="1" destOrd="0" presId="urn:microsoft.com/office/officeart/2005/8/layout/list1"/>
    <dgm:cxn modelId="{4B569E96-1ECF-4991-96A3-C9955E174078}" srcId="{400AD45C-2FEB-4A61-B0D6-9B488AB88498}" destId="{179FCA3B-6448-4444-96BD-9227759BE36F}" srcOrd="2" destOrd="0" parTransId="{F13C42D2-0C40-490C-BFEB-5B94FF0063C0}" sibTransId="{010DCAA9-F0DF-4C95-93C5-73ACFDD833DF}"/>
    <dgm:cxn modelId="{D1FB4CFD-00B6-4571-8908-0070179972E1}" type="presParOf" srcId="{807178AC-2FE3-4657-AA9F-FD7313A12EFB}" destId="{EFC55025-BA33-4828-9ABD-5083CEFE070F}" srcOrd="0" destOrd="0" presId="urn:microsoft.com/office/officeart/2005/8/layout/list1"/>
    <dgm:cxn modelId="{38068F36-B5B2-47D4-8E8F-4BA71B8A98B6}" type="presParOf" srcId="{EFC55025-BA33-4828-9ABD-5083CEFE070F}" destId="{6958A4B5-F379-4A57-B303-DB2EE5D47B9A}" srcOrd="0" destOrd="0" presId="urn:microsoft.com/office/officeart/2005/8/layout/list1"/>
    <dgm:cxn modelId="{1474DE26-510E-43AF-8319-D416421DCED7}" type="presParOf" srcId="{EFC55025-BA33-4828-9ABD-5083CEFE070F}" destId="{83252079-BEA7-4E58-8044-9C5AB17C77C5}" srcOrd="1" destOrd="0" presId="urn:microsoft.com/office/officeart/2005/8/layout/list1"/>
    <dgm:cxn modelId="{D7CDA7B3-6445-4DE9-96FC-98FF40216632}" type="presParOf" srcId="{807178AC-2FE3-4657-AA9F-FD7313A12EFB}" destId="{314CD6B2-DCD2-459D-857A-5C4EF074A594}" srcOrd="1" destOrd="0" presId="urn:microsoft.com/office/officeart/2005/8/layout/list1"/>
    <dgm:cxn modelId="{F3123BAB-12EC-4BE1-B352-4D358BF078FE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7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Подписание договора аренды со стороны инвестора и предоставление его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 уполномоченный орган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49840" custScaleY="67074" custLinFactNeighborX="-70360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64119" custScaleY="193207" custLinFactNeighborX="-736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B6E0FD1A-4D63-41E6-9B44-B57C222D9055}" type="presOf" srcId="{95084934-030D-4607-AE9A-A0ECC5ED7CD8}" destId="{02A7B175-E921-4A91-BC16-F41184B35084}" srcOrd="0" destOrd="0" presId="urn:microsoft.com/office/officeart/2005/8/layout/hProcess9"/>
    <dgm:cxn modelId="{089C3F18-E5DF-408F-9A33-371A362ADD0E}" type="presOf" srcId="{2EB0A75A-CE23-4C5D-90C4-B26109034015}" destId="{D4DECD6B-1BD5-4D05-81B4-CBDE34F7EF19}" srcOrd="0" destOrd="0" presId="urn:microsoft.com/office/officeart/2005/8/layout/hProcess9"/>
    <dgm:cxn modelId="{4A177BFD-381F-4952-8FEF-A5DCCBE0B615}" type="presOf" srcId="{5CC2F55C-2B2E-4DA3-9213-AD1EB87A1924}" destId="{B13B9016-3BFF-480E-A9BC-E7C1AEA9902C}" srcOrd="0" destOrd="0" presId="urn:microsoft.com/office/officeart/2005/8/layout/hProcess9"/>
    <dgm:cxn modelId="{E0869340-F965-4AC3-8D07-144BC81A80D4}" type="presParOf" srcId="{D4DECD6B-1BD5-4D05-81B4-CBDE34F7EF19}" destId="{608AF7A6-9756-42BC-B0D8-5124A3243E08}" srcOrd="0" destOrd="0" presId="urn:microsoft.com/office/officeart/2005/8/layout/hProcess9"/>
    <dgm:cxn modelId="{1BAFB20F-C08E-4EB0-BAE1-3ACA9E457B0E}" type="presParOf" srcId="{D4DECD6B-1BD5-4D05-81B4-CBDE34F7EF19}" destId="{5B349811-AB21-459D-BFCB-683E2DD99BF1}" srcOrd="1" destOrd="0" presId="urn:microsoft.com/office/officeart/2005/8/layout/hProcess9"/>
    <dgm:cxn modelId="{51C0B11C-52F0-450B-8A56-B9E9D7F65B19}" type="presParOf" srcId="{5B349811-AB21-459D-BFCB-683E2DD99BF1}" destId="{02A7B175-E921-4A91-BC16-F41184B35084}" srcOrd="0" destOrd="0" presId="urn:microsoft.com/office/officeart/2005/8/layout/hProcess9"/>
    <dgm:cxn modelId="{E94D6D6A-703D-45DA-9CB0-038BDA6C399F}" type="presParOf" srcId="{5B349811-AB21-459D-BFCB-683E2DD99BF1}" destId="{8F38BB37-F202-4A53-A62E-021FAE5286A4}" srcOrd="1" destOrd="0" presId="urn:microsoft.com/office/officeart/2005/8/layout/hProcess9"/>
    <dgm:cxn modelId="{BF326A73-AA1E-4B2D-8902-199AC0103B93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 рабочий день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3EF148B2-9FE0-4F86-A850-2C1FC719ED9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</a:p>
      </dgm:t>
    </dgm:pt>
    <dgm:pt modelId="{38EE0A63-5BD9-4D2F-8F89-2C022BF6D4E9}" type="parTrans" cxnId="{B1F15D3B-EDB7-4831-A88C-999EEA210378}">
      <dgm:prSet/>
      <dgm:spPr/>
      <dgm:t>
        <a:bodyPr/>
        <a:lstStyle/>
        <a:p>
          <a:endParaRPr lang="ru-RU"/>
        </a:p>
      </dgm:t>
    </dgm:pt>
    <dgm:pt modelId="{7FE7BB9A-D0EC-4C0D-8E5B-5C5A94E2B883}" type="sibTrans" cxnId="{B1F15D3B-EDB7-4831-A88C-999EEA210378}">
      <dgm:prSet/>
      <dgm:spPr/>
      <dgm:t>
        <a:bodyPr/>
        <a:lstStyle/>
        <a:p>
          <a:endParaRPr lang="ru-RU"/>
        </a:p>
      </dgm:t>
    </dgm:pt>
    <dgm:pt modelId="{F6998DA1-0C20-452B-9096-3954E3F6149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 рабочий день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BDDFB40-33E5-4482-AABB-CDB6D6B01B37}" type="parTrans" cxnId="{23C62E9B-EAF1-4FF8-A5BD-B972786392E6}">
      <dgm:prSet/>
      <dgm:spPr/>
      <dgm:t>
        <a:bodyPr/>
        <a:lstStyle/>
        <a:p>
          <a:endParaRPr lang="ru-RU"/>
        </a:p>
      </dgm:t>
    </dgm:pt>
    <dgm:pt modelId="{294D8B27-6F2A-46A2-BF25-3DB37FD10904}" type="sibTrans" cxnId="{23C62E9B-EAF1-4FF8-A5BD-B972786392E6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69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A1EA5-1F45-4E08-A80C-4B4C101C4847}" type="pres">
      <dgm:prSet presAssocID="{3EF148B2-9FE0-4F86-A850-2C1FC719ED9E}" presName="parentText" presStyleLbl="node1" presStyleIdx="1" presStyleCnt="2" custScaleY="127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40630-ACF6-4B24-A68B-9DE5FA790ABA}" type="pres">
      <dgm:prSet presAssocID="{3EF148B2-9FE0-4F86-A850-2C1FC719ED9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C62E9B-EAF1-4FF8-A5BD-B972786392E6}" srcId="{3EF148B2-9FE0-4F86-A850-2C1FC719ED9E}" destId="{F6998DA1-0C20-452B-9096-3954E3F6149F}" srcOrd="0" destOrd="0" parTransId="{1BDDFB40-33E5-4482-AABB-CDB6D6B01B37}" sibTransId="{294D8B27-6F2A-46A2-BF25-3DB37FD10904}"/>
    <dgm:cxn modelId="{A4ADB88C-8F6D-4175-8D36-19DBE59B02D2}" type="presOf" srcId="{3EF148B2-9FE0-4F86-A850-2C1FC719ED9E}" destId="{5E6A1EA5-1F45-4E08-A80C-4B4C101C4847}" srcOrd="0" destOrd="0" presId="urn:microsoft.com/office/officeart/2005/8/layout/vList2"/>
    <dgm:cxn modelId="{90DAD603-A632-4408-8409-3EDF068C422A}" type="presOf" srcId="{66098B7C-909D-439F-8520-B436676F2B56}" destId="{3D1F6345-7967-4FB8-B122-72EB43BC630A}" srcOrd="0" destOrd="0" presId="urn:microsoft.com/office/officeart/2005/8/layout/vList2"/>
    <dgm:cxn modelId="{884DAB64-3058-4C1B-BF14-D80157DAB0DC}" type="presOf" srcId="{992D1123-C620-4A0B-834B-3FB84395442E}" destId="{8BF8B06D-B898-4958-AAA4-9F58A4E466AE}" srcOrd="0" destOrd="0" presId="urn:microsoft.com/office/officeart/2005/8/layout/vList2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1543EFDF-23CD-486D-B945-4E8081EBAD24}" type="presOf" srcId="{DD1FFA25-3984-4389-99F1-EC67D87588EB}" destId="{5503E5AA-5523-4DC4-B0D6-FF70A953BFAC}" srcOrd="0" destOrd="0" presId="urn:microsoft.com/office/officeart/2005/8/layout/vList2"/>
    <dgm:cxn modelId="{7C96A27C-8D99-4CE2-8F96-63AB24B095B5}" type="presOf" srcId="{F6998DA1-0C20-452B-9096-3954E3F6149F}" destId="{5DE40630-ACF6-4B24-A68B-9DE5FA790ABA}" srcOrd="0" destOrd="0" presId="urn:microsoft.com/office/officeart/2005/8/layout/vList2"/>
    <dgm:cxn modelId="{B1F15D3B-EDB7-4831-A88C-999EEA210378}" srcId="{66098B7C-909D-439F-8520-B436676F2B56}" destId="{3EF148B2-9FE0-4F86-A850-2C1FC719ED9E}" srcOrd="1" destOrd="0" parTransId="{38EE0A63-5BD9-4D2F-8F89-2C022BF6D4E9}" sibTransId="{7FE7BB9A-D0EC-4C0D-8E5B-5C5A94E2B883}"/>
    <dgm:cxn modelId="{6E68E521-12EA-4CA6-9108-C680D19C3D5D}" type="presParOf" srcId="{3D1F6345-7967-4FB8-B122-72EB43BC630A}" destId="{8BF8B06D-B898-4958-AAA4-9F58A4E466AE}" srcOrd="0" destOrd="0" presId="urn:microsoft.com/office/officeart/2005/8/layout/vList2"/>
    <dgm:cxn modelId="{BDA0C0AC-FCA0-468E-8BD0-94E55BC9652F}" type="presParOf" srcId="{3D1F6345-7967-4FB8-B122-72EB43BC630A}" destId="{5503E5AA-5523-4DC4-B0D6-FF70A953BFAC}" srcOrd="1" destOrd="0" presId="urn:microsoft.com/office/officeart/2005/8/layout/vList2"/>
    <dgm:cxn modelId="{CFBE03BB-1629-4603-BD7F-53B058805B08}" type="presParOf" srcId="{3D1F6345-7967-4FB8-B122-72EB43BC630A}" destId="{5E6A1EA5-1F45-4E08-A80C-4B4C101C4847}" srcOrd="2" destOrd="0" presId="urn:microsoft.com/office/officeart/2005/8/layout/vList2"/>
    <dgm:cxn modelId="{02B52BC9-D7A0-48B9-A276-673B6C61DC6F}" type="presParOf" srcId="{3D1F6345-7967-4FB8-B122-72EB43BC630A}" destId="{5DE40630-ACF6-4B24-A68B-9DE5FA790AB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30 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84D5740B-C7C7-4399-B5DE-8504EE173AF4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dirty="0" smtClean="0">
              <a:solidFill>
                <a:srgbClr val="D2533C"/>
              </a:solidFill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8A4FAF0-7D4B-4E1B-9A20-8A3DBCBA18EA}" type="parTrans" cxnId="{91606B06-72CF-4ADF-B2EA-8DD8C009F619}">
      <dgm:prSet/>
      <dgm:spPr/>
      <dgm:t>
        <a:bodyPr/>
        <a:lstStyle/>
        <a:p>
          <a:endParaRPr lang="ru-RU"/>
        </a:p>
      </dgm:t>
    </dgm:pt>
    <dgm:pt modelId="{CCF77A5A-4973-407E-A337-54C83C28EE1F}" type="sibTrans" cxnId="{91606B06-72CF-4ADF-B2EA-8DD8C009F619}">
      <dgm:prSet/>
      <dgm:spPr/>
      <dgm:t>
        <a:bodyPr/>
        <a:lstStyle/>
        <a:p>
          <a:endParaRPr lang="ru-RU"/>
        </a:p>
      </dgm:t>
    </dgm:pt>
    <dgm:pt modelId="{45965DA7-180B-4C1A-A0EF-7945ABB9F4F6}">
      <dgm:prSet phldrT="[Текст]" custT="1"/>
      <dgm:spPr/>
      <dgm:t>
        <a:bodyPr/>
        <a:lstStyle/>
        <a:p>
          <a:pPr algn="l"/>
          <a:r>
            <a:rPr lang="ru-RU" sz="1800" smtClean="0">
              <a:latin typeface="Times New Roman" pitchFamily="18" charset="0"/>
              <a:cs typeface="Times New Roman" pitchFamily="18" charset="0"/>
            </a:rPr>
            <a:t>10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DCDF7EE-AEDE-478A-AABD-15F0B9D450DF}" type="parTrans" cxnId="{E7ED640B-2766-4BCC-AC6B-989C014F6AD8}">
      <dgm:prSet/>
      <dgm:spPr/>
      <dgm:t>
        <a:bodyPr/>
        <a:lstStyle/>
        <a:p>
          <a:endParaRPr lang="ru-RU"/>
        </a:p>
      </dgm:t>
    </dgm:pt>
    <dgm:pt modelId="{DA7B61BC-8848-456F-A185-3D4F691360C6}" type="sibTrans" cxnId="{E7ED640B-2766-4BCC-AC6B-989C014F6AD8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3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25D0E-BA5F-4B48-802D-7801928AF468}" type="pres">
      <dgm:prSet presAssocID="{84D5740B-C7C7-4399-B5DE-8504EE173AF4}" presName="parentText" presStyleLbl="node1" presStyleIdx="1" presStyleCnt="2" custScaleY="13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2770-8C05-4FCB-A5A5-01B1C8AA9F4A}" type="pres">
      <dgm:prSet presAssocID="{84D5740B-C7C7-4399-B5DE-8504EE173A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06B06-72CF-4ADF-B2EA-8DD8C009F619}" srcId="{66098B7C-909D-439F-8520-B436676F2B56}" destId="{84D5740B-C7C7-4399-B5DE-8504EE173AF4}" srcOrd="1" destOrd="0" parTransId="{88A4FAF0-7D4B-4E1B-9A20-8A3DBCBA18EA}" sibTransId="{CCF77A5A-4973-407E-A337-54C83C28EE1F}"/>
    <dgm:cxn modelId="{153CE810-5B53-42F0-9330-9A3308017D08}" type="presOf" srcId="{45965DA7-180B-4C1A-A0EF-7945ABB9F4F6}" destId="{360F2770-8C05-4FCB-A5A5-01B1C8AA9F4A}" srcOrd="0" destOrd="0" presId="urn:microsoft.com/office/officeart/2005/8/layout/vList2"/>
    <dgm:cxn modelId="{2423160A-8591-4F70-A0F7-FEC3A95BE226}" type="presOf" srcId="{DD1FFA25-3984-4389-99F1-EC67D87588EB}" destId="{5503E5AA-5523-4DC4-B0D6-FF70A953BFAC}" srcOrd="0" destOrd="0" presId="urn:microsoft.com/office/officeart/2005/8/layout/vList2"/>
    <dgm:cxn modelId="{A646F4A9-687A-4FFD-9808-0287E8B048A0}" type="presOf" srcId="{84D5740B-C7C7-4399-B5DE-8504EE173AF4}" destId="{03325D0E-BA5F-4B48-802D-7801928AF468}" srcOrd="0" destOrd="0" presId="urn:microsoft.com/office/officeart/2005/8/layout/vList2"/>
    <dgm:cxn modelId="{E7ED640B-2766-4BCC-AC6B-989C014F6AD8}" srcId="{84D5740B-C7C7-4399-B5DE-8504EE173AF4}" destId="{45965DA7-180B-4C1A-A0EF-7945ABB9F4F6}" srcOrd="0" destOrd="0" parTransId="{3DCDF7EE-AEDE-478A-AABD-15F0B9D450DF}" sibTransId="{DA7B61BC-8848-456F-A185-3D4F691360C6}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65B17D0C-99B0-45BD-9A0E-7A5018A3890E}" type="presOf" srcId="{992D1123-C620-4A0B-834B-3FB84395442E}" destId="{8BF8B06D-B898-4958-AAA4-9F58A4E466AE}" srcOrd="0" destOrd="0" presId="urn:microsoft.com/office/officeart/2005/8/layout/vList2"/>
    <dgm:cxn modelId="{0088D3CE-29E0-4A12-91D1-D2CAFC250DF2}" type="presOf" srcId="{66098B7C-909D-439F-8520-B436676F2B56}" destId="{3D1F6345-7967-4FB8-B122-72EB43BC630A}" srcOrd="0" destOrd="0" presId="urn:microsoft.com/office/officeart/2005/8/layout/vList2"/>
    <dgm:cxn modelId="{6B437302-DDE9-4329-92E3-BAE2AD0155EA}" type="presParOf" srcId="{3D1F6345-7967-4FB8-B122-72EB43BC630A}" destId="{8BF8B06D-B898-4958-AAA4-9F58A4E466AE}" srcOrd="0" destOrd="0" presId="urn:microsoft.com/office/officeart/2005/8/layout/vList2"/>
    <dgm:cxn modelId="{345E2352-2229-4153-8E63-FE7A908F12C7}" type="presParOf" srcId="{3D1F6345-7967-4FB8-B122-72EB43BC630A}" destId="{5503E5AA-5523-4DC4-B0D6-FF70A953BFAC}" srcOrd="1" destOrd="0" presId="urn:microsoft.com/office/officeart/2005/8/layout/vList2"/>
    <dgm:cxn modelId="{6BACECE5-7971-41EA-8690-84E8E8196E70}" type="presParOf" srcId="{3D1F6345-7967-4FB8-B122-72EB43BC630A}" destId="{03325D0E-BA5F-4B48-802D-7801928AF468}" srcOrd="2" destOrd="0" presId="urn:microsoft.com/office/officeart/2005/8/layout/vList2"/>
    <dgm:cxn modelId="{CB71D46B-DE96-42ED-A1C4-6C415B17E9B6}" type="presParOf" srcId="{3D1F6345-7967-4FB8-B122-72EB43BC630A}" destId="{360F2770-8C05-4FCB-A5A5-01B1C8AA9F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Договор аренды земельного участка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45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40190" custLinFactNeighborY="5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E44543-7EDD-4E58-8A19-22DC763EE67E}" type="presOf" srcId="{0576B091-F00E-41E1-8DB2-8206D569C9A8}" destId="{31D2B003-1C75-48D2-A11C-CF082DD6876C}" srcOrd="0" destOrd="0" presId="urn:microsoft.com/office/officeart/2005/8/layout/list1"/>
    <dgm:cxn modelId="{8E29C9BF-CEB9-4CC7-A388-27A3D2F6EB18}" type="presOf" srcId="{6F74AA4E-95CB-4EF3-A97F-8A2078C5CA0F}" destId="{807178AC-2FE3-4657-AA9F-FD7313A12EFB}" srcOrd="0" destOrd="0" presId="urn:microsoft.com/office/officeart/2005/8/layout/list1"/>
    <dgm:cxn modelId="{488ACA93-D87D-4272-9BCD-B655D2DF4A01}" type="presOf" srcId="{400AD45C-2FEB-4A61-B0D6-9B488AB88498}" destId="{6958A4B5-F379-4A57-B303-DB2EE5D47B9A}" srcOrd="0" destOrd="0" presId="urn:microsoft.com/office/officeart/2005/8/layout/list1"/>
    <dgm:cxn modelId="{7EE6E793-900C-4768-B079-2A96F39168D8}" type="presOf" srcId="{400AD45C-2FEB-4A61-B0D6-9B488AB88498}" destId="{83252079-BEA7-4E58-8044-9C5AB17C77C5}" srcOrd="1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D515763C-5E70-4952-A453-142247C542A1}" type="presParOf" srcId="{807178AC-2FE3-4657-AA9F-FD7313A12EFB}" destId="{EFC55025-BA33-4828-9ABD-5083CEFE070F}" srcOrd="0" destOrd="0" presId="urn:microsoft.com/office/officeart/2005/8/layout/list1"/>
    <dgm:cxn modelId="{F17E58FB-B44D-4481-9317-2611674DF004}" type="presParOf" srcId="{EFC55025-BA33-4828-9ABD-5083CEFE070F}" destId="{6958A4B5-F379-4A57-B303-DB2EE5D47B9A}" srcOrd="0" destOrd="0" presId="urn:microsoft.com/office/officeart/2005/8/layout/list1"/>
    <dgm:cxn modelId="{26FC189C-208E-42E6-BAE9-F5ECEA79B328}" type="presParOf" srcId="{EFC55025-BA33-4828-9ABD-5083CEFE070F}" destId="{83252079-BEA7-4E58-8044-9C5AB17C77C5}" srcOrd="1" destOrd="0" presId="urn:microsoft.com/office/officeart/2005/8/layout/list1"/>
    <dgm:cxn modelId="{BE2B35C7-E9C0-4E46-B577-8647FDDF6079}" type="presParOf" srcId="{807178AC-2FE3-4657-AA9F-FD7313A12EFB}" destId="{314CD6B2-DCD2-459D-857A-5C4EF074A594}" srcOrd="1" destOrd="0" presId="urn:microsoft.com/office/officeart/2005/8/layout/list1"/>
    <dgm:cxn modelId="{F4E83815-86B0-42FC-8B70-8109577C8CA8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8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Государственная регистрация заключенного договора 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купли-продажи/аренды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49840" custScaleY="67074" custLinFactX="-4285" custLinFactNeighborX="-100000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40811" custScaleY="193207" custLinFactNeighborX="-736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E4867D22-58E6-4F86-8D9E-A16F77EE2993}" type="presOf" srcId="{95084934-030D-4607-AE9A-A0ECC5ED7CD8}" destId="{02A7B175-E921-4A91-BC16-F41184B35084}" srcOrd="0" destOrd="0" presId="urn:microsoft.com/office/officeart/2005/8/layout/hProcess9"/>
    <dgm:cxn modelId="{8462D234-2796-4980-9909-D29968DCF1F0}" type="presOf" srcId="{5CC2F55C-2B2E-4DA3-9213-AD1EB87A1924}" destId="{B13B9016-3BFF-480E-A9BC-E7C1AEA9902C}" srcOrd="0" destOrd="0" presId="urn:microsoft.com/office/officeart/2005/8/layout/hProcess9"/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FB8BDB0-B7F1-48CE-AF39-487A5C3461A3}" type="presOf" srcId="{2EB0A75A-CE23-4C5D-90C4-B26109034015}" destId="{D4DECD6B-1BD5-4D05-81B4-CBDE34F7EF19}" srcOrd="0" destOrd="0" presId="urn:microsoft.com/office/officeart/2005/8/layout/hProcess9"/>
    <dgm:cxn modelId="{499D2404-14E0-4DEB-BE79-D28898B102F1}" type="presParOf" srcId="{D4DECD6B-1BD5-4D05-81B4-CBDE34F7EF19}" destId="{608AF7A6-9756-42BC-B0D8-5124A3243E08}" srcOrd="0" destOrd="0" presId="urn:microsoft.com/office/officeart/2005/8/layout/hProcess9"/>
    <dgm:cxn modelId="{E5696BF6-F218-40F9-9139-18FF0F680C43}" type="presParOf" srcId="{D4DECD6B-1BD5-4D05-81B4-CBDE34F7EF19}" destId="{5B349811-AB21-459D-BFCB-683E2DD99BF1}" srcOrd="1" destOrd="0" presId="urn:microsoft.com/office/officeart/2005/8/layout/hProcess9"/>
    <dgm:cxn modelId="{C36122EC-A8BF-4458-95CD-99BB202DCFF6}" type="presParOf" srcId="{5B349811-AB21-459D-BFCB-683E2DD99BF1}" destId="{02A7B175-E921-4A91-BC16-F41184B35084}" srcOrd="0" destOrd="0" presId="urn:microsoft.com/office/officeart/2005/8/layout/hProcess9"/>
    <dgm:cxn modelId="{A697BA9D-1CCF-40FA-9AFF-EAB4545AC179}" type="presParOf" srcId="{5B349811-AB21-459D-BFCB-683E2DD99BF1}" destId="{8F38BB37-F202-4A53-A62E-021FAE5286A4}" srcOrd="1" destOrd="0" presId="urn:microsoft.com/office/officeart/2005/8/layout/hProcess9"/>
    <dgm:cxn modelId="{4520B501-88FC-476B-91BA-B5F9C63D01D3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7 рабочих дней*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84D5740B-C7C7-4399-B5DE-8504EE173AF4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dirty="0" smtClean="0">
              <a:solidFill>
                <a:srgbClr val="D2533C"/>
              </a:solidFill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8A4FAF0-7D4B-4E1B-9A20-8A3DBCBA18EA}" type="parTrans" cxnId="{91606B06-72CF-4ADF-B2EA-8DD8C009F619}">
      <dgm:prSet/>
      <dgm:spPr/>
      <dgm:t>
        <a:bodyPr/>
        <a:lstStyle/>
        <a:p>
          <a:endParaRPr lang="ru-RU"/>
        </a:p>
      </dgm:t>
    </dgm:pt>
    <dgm:pt modelId="{CCF77A5A-4973-407E-A337-54C83C28EE1F}" type="sibTrans" cxnId="{91606B06-72CF-4ADF-B2EA-8DD8C009F619}">
      <dgm:prSet/>
      <dgm:spPr/>
      <dgm:t>
        <a:bodyPr/>
        <a:lstStyle/>
        <a:p>
          <a:endParaRPr lang="ru-RU"/>
        </a:p>
      </dgm:t>
    </dgm:pt>
    <dgm:pt modelId="{45965DA7-180B-4C1A-A0EF-7945ABB9F4F6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5 рабочих дней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DCDF7EE-AEDE-478A-AABD-15F0B9D450DF}" type="parTrans" cxnId="{E7ED640B-2766-4BCC-AC6B-989C014F6AD8}">
      <dgm:prSet/>
      <dgm:spPr/>
      <dgm:t>
        <a:bodyPr/>
        <a:lstStyle/>
        <a:p>
          <a:endParaRPr lang="ru-RU"/>
        </a:p>
      </dgm:t>
    </dgm:pt>
    <dgm:pt modelId="{DA7B61BC-8848-456F-A185-3D4F691360C6}" type="sibTrans" cxnId="{E7ED640B-2766-4BCC-AC6B-989C014F6AD8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3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25D0E-BA5F-4B48-802D-7801928AF468}" type="pres">
      <dgm:prSet presAssocID="{84D5740B-C7C7-4399-B5DE-8504EE173AF4}" presName="parentText" presStyleLbl="node1" presStyleIdx="1" presStyleCnt="2" custScaleY="13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2770-8C05-4FCB-A5A5-01B1C8AA9F4A}" type="pres">
      <dgm:prSet presAssocID="{84D5740B-C7C7-4399-B5DE-8504EE173A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06B06-72CF-4ADF-B2EA-8DD8C009F619}" srcId="{66098B7C-909D-439F-8520-B436676F2B56}" destId="{84D5740B-C7C7-4399-B5DE-8504EE173AF4}" srcOrd="1" destOrd="0" parTransId="{88A4FAF0-7D4B-4E1B-9A20-8A3DBCBA18EA}" sibTransId="{CCF77A5A-4973-407E-A337-54C83C28EE1F}"/>
    <dgm:cxn modelId="{A19E8195-9273-4054-8EA2-91F76227087E}" type="presOf" srcId="{84D5740B-C7C7-4399-B5DE-8504EE173AF4}" destId="{03325D0E-BA5F-4B48-802D-7801928AF468}" srcOrd="0" destOrd="0" presId="urn:microsoft.com/office/officeart/2005/8/layout/vList2"/>
    <dgm:cxn modelId="{DAA1E02F-D707-4F9B-AC50-DA251541FE7D}" type="presOf" srcId="{66098B7C-909D-439F-8520-B436676F2B56}" destId="{3D1F6345-7967-4FB8-B122-72EB43BC630A}" srcOrd="0" destOrd="0" presId="urn:microsoft.com/office/officeart/2005/8/layout/vList2"/>
    <dgm:cxn modelId="{0A468869-7D53-4AAD-989D-A6A116291E1D}" type="presOf" srcId="{45965DA7-180B-4C1A-A0EF-7945ABB9F4F6}" destId="{360F2770-8C05-4FCB-A5A5-01B1C8AA9F4A}" srcOrd="0" destOrd="0" presId="urn:microsoft.com/office/officeart/2005/8/layout/vList2"/>
    <dgm:cxn modelId="{E7ED640B-2766-4BCC-AC6B-989C014F6AD8}" srcId="{84D5740B-C7C7-4399-B5DE-8504EE173AF4}" destId="{45965DA7-180B-4C1A-A0EF-7945ABB9F4F6}" srcOrd="0" destOrd="0" parTransId="{3DCDF7EE-AEDE-478A-AABD-15F0B9D450DF}" sibTransId="{DA7B61BC-8848-456F-A185-3D4F691360C6}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1D1480A-C049-4E32-8510-5AC3A52C20ED}" type="presOf" srcId="{992D1123-C620-4A0B-834B-3FB84395442E}" destId="{8BF8B06D-B898-4958-AAA4-9F58A4E466AE}" srcOrd="0" destOrd="0" presId="urn:microsoft.com/office/officeart/2005/8/layout/vList2"/>
    <dgm:cxn modelId="{477CC3F4-6248-4687-8DD3-82BBE5273DEF}" type="presOf" srcId="{DD1FFA25-3984-4389-99F1-EC67D87588EB}" destId="{5503E5AA-5523-4DC4-B0D6-FF70A953BFAC}" srcOrd="0" destOrd="0" presId="urn:microsoft.com/office/officeart/2005/8/layout/vList2"/>
    <dgm:cxn modelId="{5854DF22-B3D4-4762-AE9A-BE75FF037068}" type="presParOf" srcId="{3D1F6345-7967-4FB8-B122-72EB43BC630A}" destId="{8BF8B06D-B898-4958-AAA4-9F58A4E466AE}" srcOrd="0" destOrd="0" presId="urn:microsoft.com/office/officeart/2005/8/layout/vList2"/>
    <dgm:cxn modelId="{7027980F-DF63-4581-A557-A34291BD8146}" type="presParOf" srcId="{3D1F6345-7967-4FB8-B122-72EB43BC630A}" destId="{5503E5AA-5523-4DC4-B0D6-FF70A953BFAC}" srcOrd="1" destOrd="0" presId="urn:microsoft.com/office/officeart/2005/8/layout/vList2"/>
    <dgm:cxn modelId="{0A89F3C0-E060-4930-9BD3-EA2672003788}" type="presParOf" srcId="{3D1F6345-7967-4FB8-B122-72EB43BC630A}" destId="{03325D0E-BA5F-4B48-802D-7801928AF468}" srcOrd="2" destOrd="0" presId="urn:microsoft.com/office/officeart/2005/8/layout/vList2"/>
    <dgm:cxn modelId="{49CB5B95-CCB7-47AB-9951-86131DECA936}" type="presParOf" srcId="{3D1F6345-7967-4FB8-B122-72EB43BC630A}" destId="{360F2770-8C05-4FCB-A5A5-01B1C8AA9F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Заявление о государственной регистрации прав.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9201AD1B-FB4C-4771-8232-A20966911FA9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Документ, подтверждающий соответствующие полномочия представителя заявителя (если с заявлением обращается его представитель).</a:t>
          </a:r>
        </a:p>
      </dgm:t>
    </dgm:pt>
    <dgm:pt modelId="{82E106D4-F610-4F5C-950C-D6EFA135FA69}" type="parTrans" cxnId="{A7610E96-E55E-4AD3-A25E-59B052AB541B}">
      <dgm:prSet/>
      <dgm:spPr/>
      <dgm:t>
        <a:bodyPr/>
        <a:lstStyle/>
        <a:p>
          <a:endParaRPr lang="ru-RU"/>
        </a:p>
      </dgm:t>
    </dgm:pt>
    <dgm:pt modelId="{400021FC-866E-45E2-89A3-7348629FB63D}" type="sibTrans" cxnId="{A7610E96-E55E-4AD3-A25E-59B052AB541B}">
      <dgm:prSet/>
      <dgm:spPr/>
      <dgm:t>
        <a:bodyPr/>
        <a:lstStyle/>
        <a:p>
          <a:endParaRPr lang="ru-RU"/>
        </a:p>
      </dgm:t>
    </dgm:pt>
    <dgm:pt modelId="{343FE359-5BB0-4BD1-B9DA-067A8369D4D3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Договор аренды земельного участка.</a:t>
          </a:r>
        </a:p>
      </dgm:t>
    </dgm:pt>
    <dgm:pt modelId="{F38399E5-9173-4042-8BED-646DE02A0691}" type="parTrans" cxnId="{BA3F7032-E775-4257-A08B-CB9591B090B6}">
      <dgm:prSet/>
      <dgm:spPr/>
      <dgm:t>
        <a:bodyPr/>
        <a:lstStyle/>
        <a:p>
          <a:endParaRPr lang="ru-RU"/>
        </a:p>
      </dgm:t>
    </dgm:pt>
    <dgm:pt modelId="{126561CB-E862-4371-B165-4CDC4DC94B6E}" type="sibTrans" cxnId="{BA3F7032-E775-4257-A08B-CB9591B090B6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5599" custLinFactNeighborX="-50000" custLinFactNeighborY="-255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67152" custLinFactNeighborY="2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C979D5-DA74-42AE-8D24-FAC06D739FEC}" type="presOf" srcId="{0576B091-F00E-41E1-8DB2-8206D569C9A8}" destId="{31D2B003-1C75-48D2-A11C-CF082DD6876C}" srcOrd="0" destOrd="0" presId="urn:microsoft.com/office/officeart/2005/8/layout/list1"/>
    <dgm:cxn modelId="{B30EF4F4-2C83-445D-A433-3AA4E769885B}" type="presOf" srcId="{343FE359-5BB0-4BD1-B9DA-067A8369D4D3}" destId="{31D2B003-1C75-48D2-A11C-CF082DD6876C}" srcOrd="0" destOrd="2" presId="urn:microsoft.com/office/officeart/2005/8/layout/list1"/>
    <dgm:cxn modelId="{A7610E96-E55E-4AD3-A25E-59B052AB541B}" srcId="{400AD45C-2FEB-4A61-B0D6-9B488AB88498}" destId="{9201AD1B-FB4C-4771-8232-A20966911FA9}" srcOrd="1" destOrd="0" parTransId="{82E106D4-F610-4F5C-950C-D6EFA135FA69}" sibTransId="{400021FC-866E-45E2-89A3-7348629FB63D}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CEA49339-95F7-4266-9284-2D4E1FE669CC}" type="presOf" srcId="{6F74AA4E-95CB-4EF3-A97F-8A2078C5CA0F}" destId="{807178AC-2FE3-4657-AA9F-FD7313A12EFB}" srcOrd="0" destOrd="0" presId="urn:microsoft.com/office/officeart/2005/8/layout/list1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22A9C2BF-5664-4EA1-A5B4-BE2FE2E101A0}" type="presOf" srcId="{400AD45C-2FEB-4A61-B0D6-9B488AB88498}" destId="{83252079-BEA7-4E58-8044-9C5AB17C77C5}" srcOrd="1" destOrd="0" presId="urn:microsoft.com/office/officeart/2005/8/layout/list1"/>
    <dgm:cxn modelId="{BA3F7032-E775-4257-A08B-CB9591B090B6}" srcId="{400AD45C-2FEB-4A61-B0D6-9B488AB88498}" destId="{343FE359-5BB0-4BD1-B9DA-067A8369D4D3}" srcOrd="2" destOrd="0" parTransId="{F38399E5-9173-4042-8BED-646DE02A0691}" sibTransId="{126561CB-E862-4371-B165-4CDC4DC94B6E}"/>
    <dgm:cxn modelId="{74E3905D-F454-4175-A9EC-F36A34F712E1}" type="presOf" srcId="{9201AD1B-FB4C-4771-8232-A20966911FA9}" destId="{31D2B003-1C75-48D2-A11C-CF082DD6876C}" srcOrd="0" destOrd="1" presId="urn:microsoft.com/office/officeart/2005/8/layout/list1"/>
    <dgm:cxn modelId="{39D437B3-16C0-451D-AE2A-320F50C681C0}" type="presOf" srcId="{400AD45C-2FEB-4A61-B0D6-9B488AB88498}" destId="{6958A4B5-F379-4A57-B303-DB2EE5D47B9A}" srcOrd="0" destOrd="0" presId="urn:microsoft.com/office/officeart/2005/8/layout/list1"/>
    <dgm:cxn modelId="{F5D70D0B-6726-43EA-A15B-172AA52C2298}" type="presParOf" srcId="{807178AC-2FE3-4657-AA9F-FD7313A12EFB}" destId="{EFC55025-BA33-4828-9ABD-5083CEFE070F}" srcOrd="0" destOrd="0" presId="urn:microsoft.com/office/officeart/2005/8/layout/list1"/>
    <dgm:cxn modelId="{9E55578A-EEF0-4254-9D50-FBD81CB84031}" type="presParOf" srcId="{EFC55025-BA33-4828-9ABD-5083CEFE070F}" destId="{6958A4B5-F379-4A57-B303-DB2EE5D47B9A}" srcOrd="0" destOrd="0" presId="urn:microsoft.com/office/officeart/2005/8/layout/list1"/>
    <dgm:cxn modelId="{16D1D668-D51E-4C88-867F-69417549AA67}" type="presParOf" srcId="{EFC55025-BA33-4828-9ABD-5083CEFE070F}" destId="{83252079-BEA7-4E58-8044-9C5AB17C77C5}" srcOrd="1" destOrd="0" presId="urn:microsoft.com/office/officeart/2005/8/layout/list1"/>
    <dgm:cxn modelId="{96B9F5A4-5A08-4F62-A8B8-27D742345F52}" type="presParOf" srcId="{807178AC-2FE3-4657-AA9F-FD7313A12EFB}" destId="{314CD6B2-DCD2-459D-857A-5C4EF074A594}" srcOrd="1" destOrd="0" presId="urn:microsoft.com/office/officeart/2005/8/layout/list1"/>
    <dgm:cxn modelId="{0D775FBE-99B9-492B-A8D0-29999892A961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algn="just"/>
          <a:r>
            <a:rPr lang="ru-RU" sz="1600" smtClean="0">
              <a:latin typeface="Times New Roman" pitchFamily="18" charset="0"/>
              <a:cs typeface="Times New Roman" pitchFamily="18" charset="0"/>
            </a:rPr>
            <a:t>Заявление об утверждении схемы расположения земельного участка или земельных участков на кадастровом плане территории.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9DE5352B-6184-4114-BEF4-FEF400CC2948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Проект схемы расположения земельного участка          (в случае, если подготовка схемы расположения земельного участка в целях его образования для предоставления без проведения торгов обеспечена гражданином или юридическим лицом)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0F5B582-8E16-4D38-92A5-595E161D636A}" type="sibTrans" cxnId="{AE44D9E9-3B1A-46EA-B98F-25999A300ED2}">
      <dgm:prSet/>
      <dgm:spPr/>
      <dgm:t>
        <a:bodyPr/>
        <a:lstStyle/>
        <a:p>
          <a:endParaRPr lang="ru-RU"/>
        </a:p>
      </dgm:t>
    </dgm:pt>
    <dgm:pt modelId="{F4B4F8FC-84F3-443F-9CAE-2E1CBD3B2D54}" type="parTrans" cxnId="{AE44D9E9-3B1A-46EA-B98F-25999A300ED2}">
      <dgm:prSet/>
      <dgm:spPr/>
      <dgm:t>
        <a:bodyPr/>
        <a:lstStyle/>
        <a:p>
          <a:endParaRPr lang="ru-RU"/>
        </a:p>
      </dgm:t>
    </dgm:pt>
    <dgm:pt modelId="{73F7C754-D330-469D-957F-19CC75C24247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Копия документа, удостоверяющего личность заявителя (личность представителя заявителя).</a:t>
          </a:r>
        </a:p>
      </dgm:t>
    </dgm:pt>
    <dgm:pt modelId="{06E2362A-2D05-4734-9311-901B6D571A77}" type="sibTrans" cxnId="{693F7EDE-3343-4537-80FD-46C47B2D8A1E}">
      <dgm:prSet/>
      <dgm:spPr/>
      <dgm:t>
        <a:bodyPr/>
        <a:lstStyle/>
        <a:p>
          <a:endParaRPr lang="ru-RU"/>
        </a:p>
      </dgm:t>
    </dgm:pt>
    <dgm:pt modelId="{D13A0C0B-7015-41FB-99A9-841C07FD5A22}" type="parTrans" cxnId="{693F7EDE-3343-4537-80FD-46C47B2D8A1E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34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76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3F7EDE-3343-4537-80FD-46C47B2D8A1E}" srcId="{400AD45C-2FEB-4A61-B0D6-9B488AB88498}" destId="{73F7C754-D330-469D-957F-19CC75C24247}" srcOrd="1" destOrd="0" parTransId="{D13A0C0B-7015-41FB-99A9-841C07FD5A22}" sibTransId="{06E2362A-2D05-4734-9311-901B6D571A77}"/>
    <dgm:cxn modelId="{9C4AD5A7-58D2-439C-9BD3-319AE4210BBA}" type="presOf" srcId="{400AD45C-2FEB-4A61-B0D6-9B488AB88498}" destId="{6958A4B5-F379-4A57-B303-DB2EE5D47B9A}" srcOrd="0" destOrd="0" presId="urn:microsoft.com/office/officeart/2005/8/layout/list1"/>
    <dgm:cxn modelId="{AE44D9E9-3B1A-46EA-B98F-25999A300ED2}" srcId="{400AD45C-2FEB-4A61-B0D6-9B488AB88498}" destId="{9DE5352B-6184-4114-BEF4-FEF400CC2948}" srcOrd="2" destOrd="0" parTransId="{F4B4F8FC-84F3-443F-9CAE-2E1CBD3B2D54}" sibTransId="{D0F5B582-8E16-4D38-92A5-595E161D636A}"/>
    <dgm:cxn modelId="{19D2072C-ED72-46A3-872C-18A8E7C43A50}" type="presOf" srcId="{9DE5352B-6184-4114-BEF4-FEF400CC2948}" destId="{31D2B003-1C75-48D2-A11C-CF082DD6876C}" srcOrd="0" destOrd="2" presId="urn:microsoft.com/office/officeart/2005/8/layout/list1"/>
    <dgm:cxn modelId="{E6959867-5689-4AB3-81BE-EA10E4FC4000}" type="presOf" srcId="{6F74AA4E-95CB-4EF3-A97F-8A2078C5CA0F}" destId="{807178AC-2FE3-4657-AA9F-FD7313A12EFB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F7257139-D80B-4D72-B334-AD13E9C05BDF}" type="presOf" srcId="{73F7C754-D330-469D-957F-19CC75C24247}" destId="{31D2B003-1C75-48D2-A11C-CF082DD6876C}" srcOrd="0" destOrd="1" presId="urn:microsoft.com/office/officeart/2005/8/layout/list1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80BB1875-A08C-4202-97B2-870A240FD393}" type="presOf" srcId="{0576B091-F00E-41E1-8DB2-8206D569C9A8}" destId="{31D2B003-1C75-48D2-A11C-CF082DD6876C}" srcOrd="0" destOrd="0" presId="urn:microsoft.com/office/officeart/2005/8/layout/list1"/>
    <dgm:cxn modelId="{A9098A17-EC4C-476A-9E18-64F7683559FF}" type="presOf" srcId="{400AD45C-2FEB-4A61-B0D6-9B488AB88498}" destId="{83252079-BEA7-4E58-8044-9C5AB17C77C5}" srcOrd="1" destOrd="0" presId="urn:microsoft.com/office/officeart/2005/8/layout/list1"/>
    <dgm:cxn modelId="{FF3184BD-EE4E-477D-BE74-674E57812A34}" type="presParOf" srcId="{807178AC-2FE3-4657-AA9F-FD7313A12EFB}" destId="{EFC55025-BA33-4828-9ABD-5083CEFE070F}" srcOrd="0" destOrd="0" presId="urn:microsoft.com/office/officeart/2005/8/layout/list1"/>
    <dgm:cxn modelId="{9096E307-87F4-4E49-B59A-D3B5A3317C59}" type="presParOf" srcId="{EFC55025-BA33-4828-9ABD-5083CEFE070F}" destId="{6958A4B5-F379-4A57-B303-DB2EE5D47B9A}" srcOrd="0" destOrd="0" presId="urn:microsoft.com/office/officeart/2005/8/layout/list1"/>
    <dgm:cxn modelId="{031934CF-895C-4290-8967-FD99A23238FD}" type="presParOf" srcId="{EFC55025-BA33-4828-9ABD-5083CEFE070F}" destId="{83252079-BEA7-4E58-8044-9C5AB17C77C5}" srcOrd="1" destOrd="0" presId="urn:microsoft.com/office/officeart/2005/8/layout/list1"/>
    <dgm:cxn modelId="{33787064-866E-4960-B425-7817A1055DFD}" type="presParOf" srcId="{807178AC-2FE3-4657-AA9F-FD7313A12EFB}" destId="{314CD6B2-DCD2-459D-857A-5C4EF074A594}" srcOrd="1" destOrd="0" presId="urn:microsoft.com/office/officeart/2005/8/layout/list1"/>
    <dgm:cxn modelId="{DB85BCDE-ABF9-4C71-A676-F3633AE73567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Утверждение уполномоченным органом схемы расположения земельного участка или земельных участков на кадастровом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плане территории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(при необходимости)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45266" custScaleY="67074" custLinFactX="-8896" custLinFactNeighborX="-100000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51395CB6-904F-4C6A-BF27-EE498E851B1C}" type="presOf" srcId="{5CC2F55C-2B2E-4DA3-9213-AD1EB87A1924}" destId="{B13B9016-3BFF-480E-A9BC-E7C1AEA9902C}" srcOrd="0" destOrd="0" presId="urn:microsoft.com/office/officeart/2005/8/layout/hProcess9"/>
    <dgm:cxn modelId="{B1561CDC-1DF8-4EB6-85E3-28529BC7CAD8}" type="presOf" srcId="{95084934-030D-4607-AE9A-A0ECC5ED7CD8}" destId="{02A7B175-E921-4A91-BC16-F41184B35084}" srcOrd="0" destOrd="0" presId="urn:microsoft.com/office/officeart/2005/8/layout/hProcess9"/>
    <dgm:cxn modelId="{DC046836-ED36-4D82-AB23-2506FF17B9FD}" type="presOf" srcId="{2EB0A75A-CE23-4C5D-90C4-B26109034015}" destId="{D4DECD6B-1BD5-4D05-81B4-CBDE34F7EF19}" srcOrd="0" destOrd="0" presId="urn:microsoft.com/office/officeart/2005/8/layout/hProcess9"/>
    <dgm:cxn modelId="{D46898A9-F39C-4BC7-8666-5BCD4826E8C1}" type="presParOf" srcId="{D4DECD6B-1BD5-4D05-81B4-CBDE34F7EF19}" destId="{608AF7A6-9756-42BC-B0D8-5124A3243E08}" srcOrd="0" destOrd="0" presId="urn:microsoft.com/office/officeart/2005/8/layout/hProcess9"/>
    <dgm:cxn modelId="{7DE3F963-65C4-476B-96E7-CFD5BB058A70}" type="presParOf" srcId="{D4DECD6B-1BD5-4D05-81B4-CBDE34F7EF19}" destId="{5B349811-AB21-459D-BFCB-683E2DD99BF1}" srcOrd="1" destOrd="0" presId="urn:microsoft.com/office/officeart/2005/8/layout/hProcess9"/>
    <dgm:cxn modelId="{7CC2D350-EA4E-45F2-9F0A-1515887F9056}" type="presParOf" srcId="{5B349811-AB21-459D-BFCB-683E2DD99BF1}" destId="{02A7B175-E921-4A91-BC16-F41184B35084}" srcOrd="0" destOrd="0" presId="urn:microsoft.com/office/officeart/2005/8/layout/hProcess9"/>
    <dgm:cxn modelId="{281C3F8E-EBBB-4183-BB10-00D63CE54CCB}" type="presParOf" srcId="{5B349811-AB21-459D-BFCB-683E2DD99BF1}" destId="{8F38BB37-F202-4A53-A62E-021FAE5286A4}" srcOrd="1" destOrd="0" presId="urn:microsoft.com/office/officeart/2005/8/layout/hProcess9"/>
    <dgm:cxn modelId="{E6493600-8315-4951-9394-755D8BC016C4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15 дней*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3EF148B2-9FE0-4F86-A850-2C1FC719ED9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целевой</a:t>
          </a:r>
        </a:p>
      </dgm:t>
    </dgm:pt>
    <dgm:pt modelId="{38EE0A63-5BD9-4D2F-8F89-2C022BF6D4E9}" type="parTrans" cxnId="{B1F15D3B-EDB7-4831-A88C-999EEA210378}">
      <dgm:prSet/>
      <dgm:spPr/>
      <dgm:t>
        <a:bodyPr/>
        <a:lstStyle/>
        <a:p>
          <a:endParaRPr lang="ru-RU"/>
        </a:p>
      </dgm:t>
    </dgm:pt>
    <dgm:pt modelId="{7FE7BB9A-D0EC-4C0D-8E5B-5C5A94E2B883}" type="sibTrans" cxnId="{B1F15D3B-EDB7-4831-A88C-999EEA210378}">
      <dgm:prSet/>
      <dgm:spPr/>
      <dgm:t>
        <a:bodyPr/>
        <a:lstStyle/>
        <a:p>
          <a:endParaRPr lang="ru-RU"/>
        </a:p>
      </dgm:t>
    </dgm:pt>
    <dgm:pt modelId="{F6998DA1-0C20-452B-9096-3954E3F6149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15 дней*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BDDFB40-33E5-4482-AABB-CDB6D6B01B37}" type="parTrans" cxnId="{23C62E9B-EAF1-4FF8-A5BD-B972786392E6}">
      <dgm:prSet/>
      <dgm:spPr/>
      <dgm:t>
        <a:bodyPr/>
        <a:lstStyle/>
        <a:p>
          <a:endParaRPr lang="ru-RU"/>
        </a:p>
      </dgm:t>
    </dgm:pt>
    <dgm:pt modelId="{294D8B27-6F2A-46A2-BF25-3DB37FD10904}" type="sibTrans" cxnId="{23C62E9B-EAF1-4FF8-A5BD-B972786392E6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2" custScaleY="1269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2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A1EA5-1F45-4E08-A80C-4B4C101C4847}" type="pres">
      <dgm:prSet presAssocID="{3EF148B2-9FE0-4F86-A850-2C1FC719ED9E}" presName="parentText" presStyleLbl="node1" presStyleIdx="1" presStyleCnt="2" custScaleY="127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40630-ACF6-4B24-A68B-9DE5FA790ABA}" type="pres">
      <dgm:prSet presAssocID="{3EF148B2-9FE0-4F86-A850-2C1FC719ED9E}" presName="childText" presStyleLbl="revTx" presStyleIdx="1" presStyleCnt="2" custScaleY="94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313341-FFBB-4CDB-8B37-F6529F3E213E}" type="presOf" srcId="{F6998DA1-0C20-452B-9096-3954E3F6149F}" destId="{5DE40630-ACF6-4B24-A68B-9DE5FA790ABA}" srcOrd="0" destOrd="0" presId="urn:microsoft.com/office/officeart/2005/8/layout/vList2"/>
    <dgm:cxn modelId="{23C62E9B-EAF1-4FF8-A5BD-B972786392E6}" srcId="{3EF148B2-9FE0-4F86-A850-2C1FC719ED9E}" destId="{F6998DA1-0C20-452B-9096-3954E3F6149F}" srcOrd="0" destOrd="0" parTransId="{1BDDFB40-33E5-4482-AABB-CDB6D6B01B37}" sibTransId="{294D8B27-6F2A-46A2-BF25-3DB37FD10904}"/>
    <dgm:cxn modelId="{0E2170C2-A369-4A0C-AB85-DB83303A2628}" type="presOf" srcId="{3EF148B2-9FE0-4F86-A850-2C1FC719ED9E}" destId="{5E6A1EA5-1F45-4E08-A80C-4B4C101C4847}" srcOrd="0" destOrd="0" presId="urn:microsoft.com/office/officeart/2005/8/layout/vList2"/>
    <dgm:cxn modelId="{2C179D7A-C711-4C6C-BB69-E89EEC00D61E}" type="presOf" srcId="{DD1FFA25-3984-4389-99F1-EC67D87588EB}" destId="{5503E5AA-5523-4DC4-B0D6-FF70A953BFAC}" srcOrd="0" destOrd="0" presId="urn:microsoft.com/office/officeart/2005/8/layout/vList2"/>
    <dgm:cxn modelId="{8307E20B-13D7-4515-91BF-24718D392DC6}" type="presOf" srcId="{66098B7C-909D-439F-8520-B436676F2B56}" destId="{3D1F6345-7967-4FB8-B122-72EB43BC630A}" srcOrd="0" destOrd="0" presId="urn:microsoft.com/office/officeart/2005/8/layout/vList2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B1F15D3B-EDB7-4831-A88C-999EEA210378}" srcId="{66098B7C-909D-439F-8520-B436676F2B56}" destId="{3EF148B2-9FE0-4F86-A850-2C1FC719ED9E}" srcOrd="1" destOrd="0" parTransId="{38EE0A63-5BD9-4D2F-8F89-2C022BF6D4E9}" sibTransId="{7FE7BB9A-D0EC-4C0D-8E5B-5C5A94E2B883}"/>
    <dgm:cxn modelId="{A53C05BB-F37B-434F-8CA2-336A5F6A488A}" type="presOf" srcId="{992D1123-C620-4A0B-834B-3FB84395442E}" destId="{8BF8B06D-B898-4958-AAA4-9F58A4E466AE}" srcOrd="0" destOrd="0" presId="urn:microsoft.com/office/officeart/2005/8/layout/vList2"/>
    <dgm:cxn modelId="{91C6A6A5-8A18-4072-B395-F0DDF5AE7C8A}" type="presParOf" srcId="{3D1F6345-7967-4FB8-B122-72EB43BC630A}" destId="{8BF8B06D-B898-4958-AAA4-9F58A4E466AE}" srcOrd="0" destOrd="0" presId="urn:microsoft.com/office/officeart/2005/8/layout/vList2"/>
    <dgm:cxn modelId="{4481B5AD-D9FA-4CFD-B205-67F81EBE808D}" type="presParOf" srcId="{3D1F6345-7967-4FB8-B122-72EB43BC630A}" destId="{5503E5AA-5523-4DC4-B0D6-FF70A953BFAC}" srcOrd="1" destOrd="0" presId="urn:microsoft.com/office/officeart/2005/8/layout/vList2"/>
    <dgm:cxn modelId="{DB4708EE-E6D1-4DBE-9FB5-1ACC15C70D13}" type="presParOf" srcId="{3D1F6345-7967-4FB8-B122-72EB43BC630A}" destId="{5E6A1EA5-1F45-4E08-A80C-4B4C101C4847}" srcOrd="2" destOrd="0" presId="urn:microsoft.com/office/officeart/2005/8/layout/vList2"/>
    <dgm:cxn modelId="{2ED57E90-6C9D-4F4A-9595-2B93EB9DBFC1}" type="presParOf" srcId="{3D1F6345-7967-4FB8-B122-72EB43BC630A}" destId="{5DE40630-ACF6-4B24-A68B-9DE5FA790AB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algn="just"/>
          <a:r>
            <a:rPr lang="ru-RU" sz="1600" smtClean="0">
              <a:latin typeface="Times New Roman" pitchFamily="18" charset="0"/>
              <a:cs typeface="Times New Roman" pitchFamily="18" charset="0"/>
            </a:rPr>
            <a:t>Заявление об утверждении схемы расположения земельного участка или земельных участков на кадастровом плане территории.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55D3A878-58AB-47E3-94B6-A44D71C5D1F1}">
      <dgm:prSet custT="1"/>
      <dgm:spPr/>
      <dgm:t>
        <a:bodyPr/>
        <a:lstStyle/>
        <a:p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9A0D843A-1106-4F6A-817E-92581A79ED74}" type="parTrans" cxnId="{BF3B4A06-A3CE-4BE0-A3EE-7AC5446C3CC5}">
      <dgm:prSet/>
      <dgm:spPr/>
      <dgm:t>
        <a:bodyPr/>
        <a:lstStyle/>
        <a:p>
          <a:endParaRPr lang="ru-RU"/>
        </a:p>
      </dgm:t>
    </dgm:pt>
    <dgm:pt modelId="{EC759A39-8EC1-4F45-959A-3B4AF4BA7599}" type="sibTrans" cxnId="{BF3B4A06-A3CE-4BE0-A3EE-7AC5446C3CC5}">
      <dgm:prSet/>
      <dgm:spPr/>
      <dgm:t>
        <a:bodyPr/>
        <a:lstStyle/>
        <a:p>
          <a:endParaRPr lang="ru-RU"/>
        </a:p>
      </dgm:t>
    </dgm:pt>
    <dgm:pt modelId="{C32B6EE6-23D9-4257-99C1-2C2505A4917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Проект схемы расположения земельного участка (в случае, если подготовка схемы расположения земельного участка в целях его образования для предоставления без проведения торгов обеспечена гражданином или юридическим лицом).</a:t>
          </a:r>
        </a:p>
      </dgm:t>
    </dgm:pt>
    <dgm:pt modelId="{CD57D8D5-AA3B-4AB7-AA7D-57F0626F2FB8}" type="parTrans" cxnId="{8B7E6BDC-7BC4-4BE7-A615-A5E2E4C359B8}">
      <dgm:prSet/>
      <dgm:spPr/>
      <dgm:t>
        <a:bodyPr/>
        <a:lstStyle/>
        <a:p>
          <a:endParaRPr lang="ru-RU"/>
        </a:p>
      </dgm:t>
    </dgm:pt>
    <dgm:pt modelId="{3C21F3D5-CBD4-4101-89AF-548CAF272F34}" type="sibTrans" cxnId="{8B7E6BDC-7BC4-4BE7-A615-A5E2E4C359B8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34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76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7E6BDC-7BC4-4BE7-A615-A5E2E4C359B8}" srcId="{400AD45C-2FEB-4A61-B0D6-9B488AB88498}" destId="{C32B6EE6-23D9-4257-99C1-2C2505A49178}" srcOrd="2" destOrd="0" parTransId="{CD57D8D5-AA3B-4AB7-AA7D-57F0626F2FB8}" sibTransId="{3C21F3D5-CBD4-4101-89AF-548CAF272F34}"/>
    <dgm:cxn modelId="{323ABAD7-5B98-418C-8582-BA0514BC983C}" type="presOf" srcId="{0576B091-F00E-41E1-8DB2-8206D569C9A8}" destId="{31D2B003-1C75-48D2-A11C-CF082DD6876C}" srcOrd="0" destOrd="0" presId="urn:microsoft.com/office/officeart/2005/8/layout/list1"/>
    <dgm:cxn modelId="{BF3B4A06-A3CE-4BE0-A3EE-7AC5446C3CC5}" srcId="{400AD45C-2FEB-4A61-B0D6-9B488AB88498}" destId="{55D3A878-58AB-47E3-94B6-A44D71C5D1F1}" srcOrd="1" destOrd="0" parTransId="{9A0D843A-1106-4F6A-817E-92581A79ED74}" sibTransId="{EC759A39-8EC1-4F45-959A-3B4AF4BA7599}"/>
    <dgm:cxn modelId="{BF88F851-E50F-49A8-BEF5-145FDEDD7DC1}" type="presOf" srcId="{C32B6EE6-23D9-4257-99C1-2C2505A49178}" destId="{31D2B003-1C75-48D2-A11C-CF082DD6876C}" srcOrd="0" destOrd="2" presId="urn:microsoft.com/office/officeart/2005/8/layout/list1"/>
    <dgm:cxn modelId="{BA17E5EC-F837-4F4F-BFD5-5DD915F9C81B}" type="presOf" srcId="{55D3A878-58AB-47E3-94B6-A44D71C5D1F1}" destId="{31D2B003-1C75-48D2-A11C-CF082DD6876C}" srcOrd="0" destOrd="1" presId="urn:microsoft.com/office/officeart/2005/8/layout/list1"/>
    <dgm:cxn modelId="{341931BF-0FDF-4DC7-BE26-38ECD91EA601}" type="presOf" srcId="{6F74AA4E-95CB-4EF3-A97F-8A2078C5CA0F}" destId="{807178AC-2FE3-4657-AA9F-FD7313A12EFB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707BF631-88A7-452F-A113-42F06A5835BC}" type="presOf" srcId="{400AD45C-2FEB-4A61-B0D6-9B488AB88498}" destId="{83252079-BEA7-4E58-8044-9C5AB17C77C5}" srcOrd="1" destOrd="0" presId="urn:microsoft.com/office/officeart/2005/8/layout/list1"/>
    <dgm:cxn modelId="{E5F72E37-DC7F-4CDD-86ED-47BF7AA6A4C2}" type="presOf" srcId="{400AD45C-2FEB-4A61-B0D6-9B488AB88498}" destId="{6958A4B5-F379-4A57-B303-DB2EE5D47B9A}" srcOrd="0" destOrd="0" presId="urn:microsoft.com/office/officeart/2005/8/layout/list1"/>
    <dgm:cxn modelId="{E9D678F7-21A1-4E04-B2C7-559BFA67B50E}" type="presParOf" srcId="{807178AC-2FE3-4657-AA9F-FD7313A12EFB}" destId="{EFC55025-BA33-4828-9ABD-5083CEFE070F}" srcOrd="0" destOrd="0" presId="urn:microsoft.com/office/officeart/2005/8/layout/list1"/>
    <dgm:cxn modelId="{A7B862CA-9056-4561-BECC-00A4E73A3434}" type="presParOf" srcId="{EFC55025-BA33-4828-9ABD-5083CEFE070F}" destId="{6958A4B5-F379-4A57-B303-DB2EE5D47B9A}" srcOrd="0" destOrd="0" presId="urn:microsoft.com/office/officeart/2005/8/layout/list1"/>
    <dgm:cxn modelId="{2697F78D-F484-4E90-A62D-4B280212B7D6}" type="presParOf" srcId="{EFC55025-BA33-4828-9ABD-5083CEFE070F}" destId="{83252079-BEA7-4E58-8044-9C5AB17C77C5}" srcOrd="1" destOrd="0" presId="urn:microsoft.com/office/officeart/2005/8/layout/list1"/>
    <dgm:cxn modelId="{9CB290EF-D9CE-407A-9313-F54EB982FF05}" type="presParOf" srcId="{807178AC-2FE3-4657-AA9F-FD7313A12EFB}" destId="{314CD6B2-DCD2-459D-857A-5C4EF074A594}" srcOrd="1" destOrd="0" presId="urn:microsoft.com/office/officeart/2005/8/layout/list1"/>
    <dgm:cxn modelId="{1C2D505E-E3A4-4063-BC38-CA4C78E85CEE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Образование земельного участка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(при необходимости)</a:t>
          </a: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45301" custScaleY="67074" custLinFactX="-7137" custLinFactNeighborX="-100000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25049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5876E858-C0DA-4041-9DEF-D29B47A7C32A}" type="presOf" srcId="{2EB0A75A-CE23-4C5D-90C4-B26109034015}" destId="{D4DECD6B-1BD5-4D05-81B4-CBDE34F7EF19}" srcOrd="0" destOrd="0" presId="urn:microsoft.com/office/officeart/2005/8/layout/hProcess9"/>
    <dgm:cxn modelId="{384524D4-BC60-4D88-9967-9558B223A7FA}" type="presOf" srcId="{5CC2F55C-2B2E-4DA3-9213-AD1EB87A1924}" destId="{B13B9016-3BFF-480E-A9BC-E7C1AEA9902C}" srcOrd="0" destOrd="0" presId="urn:microsoft.com/office/officeart/2005/8/layout/hProcess9"/>
    <dgm:cxn modelId="{58BDB319-1F6C-42E4-A93A-1DDFCDF95E09}" type="presOf" srcId="{95084934-030D-4607-AE9A-A0ECC5ED7CD8}" destId="{02A7B175-E921-4A91-BC16-F41184B35084}" srcOrd="0" destOrd="0" presId="urn:microsoft.com/office/officeart/2005/8/layout/hProcess9"/>
    <dgm:cxn modelId="{C9C3F4AD-9633-4CEB-92F3-B41F3EE1F9F5}" type="presParOf" srcId="{D4DECD6B-1BD5-4D05-81B4-CBDE34F7EF19}" destId="{608AF7A6-9756-42BC-B0D8-5124A3243E08}" srcOrd="0" destOrd="0" presId="urn:microsoft.com/office/officeart/2005/8/layout/hProcess9"/>
    <dgm:cxn modelId="{09B26EB7-F61D-472B-A8D8-1BFBB4A1FED6}" type="presParOf" srcId="{D4DECD6B-1BD5-4D05-81B4-CBDE34F7EF19}" destId="{5B349811-AB21-459D-BFCB-683E2DD99BF1}" srcOrd="1" destOrd="0" presId="urn:microsoft.com/office/officeart/2005/8/layout/hProcess9"/>
    <dgm:cxn modelId="{25381144-9541-4D83-8B47-81C73F1EC5E8}" type="presParOf" srcId="{5B349811-AB21-459D-BFCB-683E2DD99BF1}" destId="{02A7B175-E921-4A91-BC16-F41184B35084}" srcOrd="0" destOrd="0" presId="urn:microsoft.com/office/officeart/2005/8/layout/hProcess9"/>
    <dgm:cxn modelId="{C4650D40-BA86-4CA4-92D0-F5AE2EEB97A6}" type="presParOf" srcId="{5B349811-AB21-459D-BFCB-683E2DD99BF1}" destId="{8F38BB37-F202-4A53-A62E-021FAE5286A4}" srcOrd="1" destOrd="0" presId="urn:microsoft.com/office/officeart/2005/8/layout/hProcess9"/>
    <dgm:cxn modelId="{A5207C65-3552-4D7D-8384-6480A990CC97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098B7C-909D-439F-8520-B436676F2B5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D1123-C620-4A0B-834B-3FB84395442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EB9F0B-1222-43F8-9EC4-4D2DF23B10E5}" type="parTrans" cxnId="{522E800C-ADF5-4F44-93BD-B246AAB5DC2D}">
      <dgm:prSet/>
      <dgm:spPr/>
      <dgm:t>
        <a:bodyPr/>
        <a:lstStyle/>
        <a:p>
          <a:endParaRPr lang="ru-RU"/>
        </a:p>
      </dgm:t>
    </dgm:pt>
    <dgm:pt modelId="{D92B979B-CD54-4812-909D-6C7E16307BF4}" type="sibTrans" cxnId="{522E800C-ADF5-4F44-93BD-B246AAB5DC2D}">
      <dgm:prSet/>
      <dgm:spPr/>
      <dgm:t>
        <a:bodyPr/>
        <a:lstStyle/>
        <a:p>
          <a:endParaRPr lang="ru-RU"/>
        </a:p>
      </dgm:t>
    </dgm:pt>
    <dgm:pt modelId="{DD1FFA25-3984-4389-99F1-EC67D87588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Устанавливается договором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D1936C5-C264-4E34-AE6F-C32D8AD2F07D}" type="parTrans" cxnId="{A60AC6CC-06B8-42FC-BE9A-B4CD113FDE4E}">
      <dgm:prSet/>
      <dgm:spPr/>
      <dgm:t>
        <a:bodyPr/>
        <a:lstStyle/>
        <a:p>
          <a:endParaRPr lang="ru-RU"/>
        </a:p>
      </dgm:t>
    </dgm:pt>
    <dgm:pt modelId="{41181F03-CC60-4E77-91BB-18678F0E42ED}" type="sibTrans" cxnId="{A60AC6CC-06B8-42FC-BE9A-B4CD113FDE4E}">
      <dgm:prSet/>
      <dgm:spPr/>
      <dgm:t>
        <a:bodyPr/>
        <a:lstStyle/>
        <a:p>
          <a:endParaRPr lang="ru-RU"/>
        </a:p>
      </dgm:t>
    </dgm:pt>
    <dgm:pt modelId="{3D1F6345-7967-4FB8-B122-72EB43BC630A}" type="pres">
      <dgm:prSet presAssocID="{66098B7C-909D-439F-8520-B436676F2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B06D-B898-4958-AAA4-9F58A4E466AE}" type="pres">
      <dgm:prSet presAssocID="{992D1123-C620-4A0B-834B-3FB84395442E}" presName="parentText" presStyleLbl="node1" presStyleIdx="0" presStyleCnt="1" custScaleY="494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E5AA-5523-4DC4-B0D6-FF70A953BFAC}" type="pres">
      <dgm:prSet presAssocID="{992D1123-C620-4A0B-834B-3FB84395442E}" presName="childText" presStyleLbl="revTx" presStyleIdx="0" presStyleCnt="1" custScaleY="9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7C4C5-9AB1-4CF3-8047-DBA76BE20010}" type="presOf" srcId="{DD1FFA25-3984-4389-99F1-EC67D87588EB}" destId="{5503E5AA-5523-4DC4-B0D6-FF70A953BFAC}" srcOrd="0" destOrd="0" presId="urn:microsoft.com/office/officeart/2005/8/layout/vList2"/>
    <dgm:cxn modelId="{522E800C-ADF5-4F44-93BD-B246AAB5DC2D}" srcId="{66098B7C-909D-439F-8520-B436676F2B56}" destId="{992D1123-C620-4A0B-834B-3FB84395442E}" srcOrd="0" destOrd="0" parTransId="{9FEB9F0B-1222-43F8-9EC4-4D2DF23B10E5}" sibTransId="{D92B979B-CD54-4812-909D-6C7E16307BF4}"/>
    <dgm:cxn modelId="{A60AC6CC-06B8-42FC-BE9A-B4CD113FDE4E}" srcId="{992D1123-C620-4A0B-834B-3FB84395442E}" destId="{DD1FFA25-3984-4389-99F1-EC67D87588EB}" srcOrd="0" destOrd="0" parTransId="{DD1936C5-C264-4E34-AE6F-C32D8AD2F07D}" sibTransId="{41181F03-CC60-4E77-91BB-18678F0E42ED}"/>
    <dgm:cxn modelId="{A3F10759-88F0-4417-90BE-1AE6D57F4579}" type="presOf" srcId="{66098B7C-909D-439F-8520-B436676F2B56}" destId="{3D1F6345-7967-4FB8-B122-72EB43BC630A}" srcOrd="0" destOrd="0" presId="urn:microsoft.com/office/officeart/2005/8/layout/vList2"/>
    <dgm:cxn modelId="{9467143E-C093-4731-B6E1-918E39279044}" type="presOf" srcId="{992D1123-C620-4A0B-834B-3FB84395442E}" destId="{8BF8B06D-B898-4958-AAA4-9F58A4E466AE}" srcOrd="0" destOrd="0" presId="urn:microsoft.com/office/officeart/2005/8/layout/vList2"/>
    <dgm:cxn modelId="{684400C5-B506-4B8E-B9BE-410E92BC7052}" type="presParOf" srcId="{3D1F6345-7967-4FB8-B122-72EB43BC630A}" destId="{8BF8B06D-B898-4958-AAA4-9F58A4E466AE}" srcOrd="0" destOrd="0" presId="urn:microsoft.com/office/officeart/2005/8/layout/vList2"/>
    <dgm:cxn modelId="{CD869793-E738-4878-9145-A574FEECDA17}" type="presParOf" srcId="{3D1F6345-7967-4FB8-B122-72EB43BC630A}" destId="{5503E5AA-5523-4DC4-B0D6-FF70A953BFA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Договор подряда на выполнение кадастровых работ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13146" custScaleY="34882" custLinFactNeighborX="-49785" custLinFactNeighborY="-34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6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8FC806-D7CD-41E9-978D-C7077DAAB48D}" type="presOf" srcId="{0576B091-F00E-41E1-8DB2-8206D569C9A8}" destId="{31D2B003-1C75-48D2-A11C-CF082DD6876C}" srcOrd="0" destOrd="0" presId="urn:microsoft.com/office/officeart/2005/8/layout/list1"/>
    <dgm:cxn modelId="{D741E1A9-ED90-4D5D-9123-DFE297032D3C}" type="presOf" srcId="{400AD45C-2FEB-4A61-B0D6-9B488AB88498}" destId="{83252079-BEA7-4E58-8044-9C5AB17C77C5}" srcOrd="1" destOrd="0" presId="urn:microsoft.com/office/officeart/2005/8/layout/list1"/>
    <dgm:cxn modelId="{878919D4-1212-4946-AAD9-2D87D92C1631}" type="presOf" srcId="{400AD45C-2FEB-4A61-B0D6-9B488AB88498}" destId="{6958A4B5-F379-4A57-B303-DB2EE5D47B9A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723392A4-DA45-4FEB-A417-681A7C604DF2}" type="presOf" srcId="{6F74AA4E-95CB-4EF3-A97F-8A2078C5CA0F}" destId="{807178AC-2FE3-4657-AA9F-FD7313A12EFB}" srcOrd="0" destOrd="0" presId="urn:microsoft.com/office/officeart/2005/8/layout/list1"/>
    <dgm:cxn modelId="{15A309FA-E4BE-4ABB-BA89-EF23A777CD00}" type="presParOf" srcId="{807178AC-2FE3-4657-AA9F-FD7313A12EFB}" destId="{EFC55025-BA33-4828-9ABD-5083CEFE070F}" srcOrd="0" destOrd="0" presId="urn:microsoft.com/office/officeart/2005/8/layout/list1"/>
    <dgm:cxn modelId="{3DFC6339-B9FB-4712-BD17-50EE0B3EC1A1}" type="presParOf" srcId="{EFC55025-BA33-4828-9ABD-5083CEFE070F}" destId="{6958A4B5-F379-4A57-B303-DB2EE5D47B9A}" srcOrd="0" destOrd="0" presId="urn:microsoft.com/office/officeart/2005/8/layout/list1"/>
    <dgm:cxn modelId="{F4C57736-2F2B-4D6C-AA97-008093A10C9C}" type="presParOf" srcId="{EFC55025-BA33-4828-9ABD-5083CEFE070F}" destId="{83252079-BEA7-4E58-8044-9C5AB17C77C5}" srcOrd="1" destOrd="0" presId="urn:microsoft.com/office/officeart/2005/8/layout/list1"/>
    <dgm:cxn modelId="{1FDC29BE-2009-4BC2-B2F1-D1F6A3BC4D15}" type="presParOf" srcId="{807178AC-2FE3-4657-AA9F-FD7313A12EFB}" destId="{314CD6B2-DCD2-459D-857A-5C4EF074A594}" srcOrd="1" destOrd="0" presId="urn:microsoft.com/office/officeart/2005/8/layout/list1"/>
    <dgm:cxn modelId="{BC0707FF-AB41-45C9-9516-AEF52AB25C42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288031" y="936104"/>
          <a:ext cx="1986881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88031" y="936104"/>
        <a:ext cx="1986881" cy="680351"/>
      </dsp:txXfrm>
    </dsp:sp>
    <dsp:sp modelId="{B13B9016-3BFF-480E-A9BC-E7C1AEA9902C}">
      <dsp:nvSpPr>
        <dsp:cNvPr id="0" name=""/>
        <dsp:cNvSpPr/>
      </dsp:nvSpPr>
      <dsp:spPr>
        <a:xfrm>
          <a:off x="2798691" y="497518"/>
          <a:ext cx="5182674" cy="1540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Направление инвестором в уполномоченный орган заявления о подготовке и утверждении схемы расположения земельного участка или земельных участков на кадастровом плане территории (при необходимости)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8691" y="497518"/>
        <a:ext cx="5182674" cy="154078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60038" y="936104"/>
          <a:ext cx="1649048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60038" y="936104"/>
        <a:ext cx="1649048" cy="680351"/>
      </dsp:txXfrm>
    </dsp:sp>
    <dsp:sp modelId="{B13B9016-3BFF-480E-A9BC-E7C1AEA9902C}">
      <dsp:nvSpPr>
        <dsp:cNvPr id="0" name=""/>
        <dsp:cNvSpPr/>
      </dsp:nvSpPr>
      <dsp:spPr>
        <a:xfrm>
          <a:off x="2729105" y="497518"/>
          <a:ext cx="5112628" cy="1540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Осуществление государственного кадастрового учета земельного участка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(при необходимости)</a:t>
          </a:r>
        </a:p>
      </dsp:txBody>
      <dsp:txXfrm>
        <a:off x="2729105" y="497518"/>
        <a:ext cx="5112628" cy="154078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20478"/>
          <a:ext cx="2664295" cy="532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478"/>
        <a:ext cx="2664295" cy="532057"/>
      </dsp:txXfrm>
    </dsp:sp>
    <dsp:sp modelId="{5503E5AA-5523-4DC4-B0D6-FF70A953BFAC}">
      <dsp:nvSpPr>
        <dsp:cNvPr id="0" name=""/>
        <dsp:cNvSpPr/>
      </dsp:nvSpPr>
      <dsp:spPr>
        <a:xfrm>
          <a:off x="0" y="552536"/>
          <a:ext cx="2664295" cy="343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5 рабочих дней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536"/>
        <a:ext cx="2664295" cy="343635"/>
      </dsp:txXfrm>
    </dsp:sp>
    <dsp:sp modelId="{03325D0E-BA5F-4B48-802D-7801928AF468}">
      <dsp:nvSpPr>
        <dsp:cNvPr id="0" name=""/>
        <dsp:cNvSpPr/>
      </dsp:nvSpPr>
      <dsp:spPr>
        <a:xfrm>
          <a:off x="0" y="896172"/>
          <a:ext cx="2664295" cy="5763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kern="1200" dirty="0" smtClean="0">
              <a:solidFill>
                <a:srgbClr val="D2533C"/>
              </a:solidFill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96172"/>
        <a:ext cx="2664295" cy="576394"/>
      </dsp:txXfrm>
    </dsp:sp>
    <dsp:sp modelId="{360F2770-8C05-4FCB-A5A5-01B1C8AA9F4A}">
      <dsp:nvSpPr>
        <dsp:cNvPr id="0" name=""/>
        <dsp:cNvSpPr/>
      </dsp:nvSpPr>
      <dsp:spPr>
        <a:xfrm>
          <a:off x="0" y="1472566"/>
          <a:ext cx="2664295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5 рабочих дней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72566"/>
        <a:ext cx="2664295" cy="347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256548"/>
          <a:ext cx="5735960" cy="27678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541528" rIns="445174" bIns="113792" numCol="1" spcCol="1270" anchor="t" anchorCtr="0">
          <a:noAutofit/>
        </a:bodyPr>
        <a:lstStyle/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Заявление на государственный кадастровый учет.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Документ, подтверждающий соответствующие полномочия представителя заявителя (если с заявлением обращается его представитель).</a:t>
          </a:r>
        </a:p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Решение об утверждении схемы расположения земельного участка.</a:t>
          </a:r>
        </a:p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Межевой план</a:t>
          </a:r>
        </a:p>
      </dsp:txBody>
      <dsp:txXfrm>
        <a:off x="0" y="256548"/>
        <a:ext cx="5735960" cy="2767867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60033" y="936104"/>
          <a:ext cx="1711525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60033" y="936104"/>
        <a:ext cx="1711525" cy="680351"/>
      </dsp:txXfrm>
    </dsp:sp>
    <dsp:sp modelId="{B13B9016-3BFF-480E-A9BC-E7C1AEA9902C}">
      <dsp:nvSpPr>
        <dsp:cNvPr id="0" name=""/>
        <dsp:cNvSpPr/>
      </dsp:nvSpPr>
      <dsp:spPr>
        <a:xfrm>
          <a:off x="2952331" y="375581"/>
          <a:ext cx="4728653" cy="17846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Направление инвестором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 уполномоченный орган заявления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 предоставлении земельного участка в аренду без проведения торгов</a:t>
          </a:r>
        </a:p>
      </dsp:txBody>
      <dsp:txXfrm>
        <a:off x="2952331" y="375581"/>
        <a:ext cx="4728653" cy="1784662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20478"/>
          <a:ext cx="2664295" cy="532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478"/>
        <a:ext cx="2664295" cy="532057"/>
      </dsp:txXfrm>
    </dsp:sp>
    <dsp:sp modelId="{5503E5AA-5523-4DC4-B0D6-FF70A953BFAC}">
      <dsp:nvSpPr>
        <dsp:cNvPr id="0" name=""/>
        <dsp:cNvSpPr/>
      </dsp:nvSpPr>
      <dsp:spPr>
        <a:xfrm>
          <a:off x="0" y="552536"/>
          <a:ext cx="2664295" cy="343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рабочий день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536"/>
        <a:ext cx="2664295" cy="343635"/>
      </dsp:txXfrm>
    </dsp:sp>
    <dsp:sp modelId="{03325D0E-BA5F-4B48-802D-7801928AF468}">
      <dsp:nvSpPr>
        <dsp:cNvPr id="0" name=""/>
        <dsp:cNvSpPr/>
      </dsp:nvSpPr>
      <dsp:spPr>
        <a:xfrm>
          <a:off x="0" y="896172"/>
          <a:ext cx="2664295" cy="5763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kern="1200" dirty="0" smtClean="0">
              <a:solidFill>
                <a:srgbClr val="D2533C"/>
              </a:solidFill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96172"/>
        <a:ext cx="2664295" cy="576394"/>
      </dsp:txXfrm>
    </dsp:sp>
    <dsp:sp modelId="{360F2770-8C05-4FCB-A5A5-01B1C8AA9F4A}">
      <dsp:nvSpPr>
        <dsp:cNvPr id="0" name=""/>
        <dsp:cNvSpPr/>
      </dsp:nvSpPr>
      <dsp:spPr>
        <a:xfrm>
          <a:off x="0" y="1472566"/>
          <a:ext cx="2664295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 рабочий день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72566"/>
        <a:ext cx="2664295" cy="34776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505104"/>
          <a:ext cx="5735960" cy="27028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333248" rIns="445174" bIns="99568" numCol="1" spcCol="1270" anchor="t" anchorCtr="0">
          <a:noAutofit/>
        </a:bodyPr>
        <a:lstStyle/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Заявление о предоставлении земельного участка.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Копия документа, удостоверяющего личность заявителя (личность представителя заявителя).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Выписка из ЕГРН.</a:t>
          </a: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Выписка из ЕГРЮЛ о юридическом лице, являющемся заявителем.</a:t>
          </a:r>
          <a:endParaRPr lang="ru-RU" sz="1400" i="1" kern="1200" dirty="0" smtClean="0">
            <a:latin typeface="Times New Roman" pitchFamily="18" charset="0"/>
            <a:cs typeface="Times New Roman" pitchFamily="18" charset="0"/>
          </a:endParaRP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Копия распоряжения Губернатора области о признании проекта соответствующим критериям, установленным Законом Владимирской области от 25.02.2015 № 10-ОЗ «О регулировании земельных отношений на территории Владимирской области» (в случае подачи заявления на основании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пп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 3 п. 2 статьи 39.6 ЗК РФ)</a:t>
          </a:r>
          <a:endParaRPr lang="ru-RU" sz="1400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505104"/>
        <a:ext cx="5735960" cy="2702803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4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60044" y="936104"/>
          <a:ext cx="1694336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6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60044" y="936104"/>
        <a:ext cx="1694336" cy="680351"/>
      </dsp:txXfrm>
    </dsp:sp>
    <dsp:sp modelId="{B13B9016-3BFF-480E-A9BC-E7C1AEA9902C}">
      <dsp:nvSpPr>
        <dsp:cNvPr id="0" name=""/>
        <dsp:cNvSpPr/>
      </dsp:nvSpPr>
      <dsp:spPr>
        <a:xfrm>
          <a:off x="3055292" y="288034"/>
          <a:ext cx="4505542" cy="1959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Проверка представленных документов, подготовка проекта договора аренды и направление его на подпись инвестору</a:t>
          </a:r>
        </a:p>
      </dsp:txBody>
      <dsp:txXfrm>
        <a:off x="3055292" y="288034"/>
        <a:ext cx="4505542" cy="1959756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20478"/>
          <a:ext cx="2664295" cy="532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478"/>
        <a:ext cx="2664295" cy="532057"/>
      </dsp:txXfrm>
    </dsp:sp>
    <dsp:sp modelId="{5503E5AA-5523-4DC4-B0D6-FF70A953BFAC}">
      <dsp:nvSpPr>
        <dsp:cNvPr id="0" name=""/>
        <dsp:cNvSpPr/>
      </dsp:nvSpPr>
      <dsp:spPr>
        <a:xfrm>
          <a:off x="0" y="552536"/>
          <a:ext cx="2664295" cy="343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30 дней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536"/>
        <a:ext cx="2664295" cy="343635"/>
      </dsp:txXfrm>
    </dsp:sp>
    <dsp:sp modelId="{03325D0E-BA5F-4B48-802D-7801928AF468}">
      <dsp:nvSpPr>
        <dsp:cNvPr id="0" name=""/>
        <dsp:cNvSpPr/>
      </dsp:nvSpPr>
      <dsp:spPr>
        <a:xfrm>
          <a:off x="0" y="896172"/>
          <a:ext cx="2664295" cy="5763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kern="1200" dirty="0" smtClean="0">
              <a:solidFill>
                <a:srgbClr val="D2533C"/>
              </a:solidFill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96172"/>
        <a:ext cx="2664295" cy="576394"/>
      </dsp:txXfrm>
    </dsp:sp>
    <dsp:sp modelId="{360F2770-8C05-4FCB-A5A5-01B1C8AA9F4A}">
      <dsp:nvSpPr>
        <dsp:cNvPr id="0" name=""/>
        <dsp:cNvSpPr/>
      </dsp:nvSpPr>
      <dsp:spPr>
        <a:xfrm>
          <a:off x="0" y="1472566"/>
          <a:ext cx="2664295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10 дней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72566"/>
        <a:ext cx="2664295" cy="34776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505104"/>
          <a:ext cx="5735960" cy="27028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333248" rIns="445174" bIns="99568" numCol="1" spcCol="1270" anchor="t" anchorCtr="0">
          <a:noAutofit/>
        </a:bodyPr>
        <a:lstStyle/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Заявление о предоставлении земельного участка.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Копия документа, удостоверяющего личность заявителя (личность представителя заявителя).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Выписка из ЕГРН.</a:t>
          </a: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Выписка из ЕГРЮЛ о юридическом лице, являющемся заявителем.</a:t>
          </a:r>
          <a:endParaRPr lang="ru-RU" sz="1400" i="1" kern="1200" dirty="0" smtClean="0">
            <a:latin typeface="Times New Roman" pitchFamily="18" charset="0"/>
            <a:cs typeface="Times New Roman" pitchFamily="18" charset="0"/>
          </a:endParaRPr>
        </a:p>
        <a:p>
          <a:pPr marL="0" lvl="1" indent="180975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Копия распоряжения Губернатора области о признании проекта соответствующим критериям, установленным Законом Владимирской области от 25.02.2015 № 10-ОЗ «О регулировании земельных отношений на территории Владимирской области» (в случае подачи заявления на основании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пп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 3 п. 2 статьи 39.6 ЗК РФ)</a:t>
          </a:r>
          <a:endParaRPr lang="ru-RU" sz="1400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505104"/>
        <a:ext cx="5735960" cy="2702803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432046" y="936104"/>
          <a:ext cx="1539782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7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32046" y="936104"/>
        <a:ext cx="1539782" cy="680351"/>
      </dsp:txXfrm>
    </dsp:sp>
    <dsp:sp modelId="{B13B9016-3BFF-480E-A9BC-E7C1AEA9902C}">
      <dsp:nvSpPr>
        <dsp:cNvPr id="0" name=""/>
        <dsp:cNvSpPr/>
      </dsp:nvSpPr>
      <dsp:spPr>
        <a:xfrm>
          <a:off x="2664295" y="288034"/>
          <a:ext cx="5070376" cy="1959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Подписание договора аренды со стороны инвестора и предоставление его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 уполномоченный орган</a:t>
          </a:r>
        </a:p>
      </dsp:txBody>
      <dsp:txXfrm>
        <a:off x="2664295" y="288034"/>
        <a:ext cx="5070376" cy="19597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2705"/>
          <a:ext cx="2664295" cy="534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05"/>
        <a:ext cx="2664295" cy="534713"/>
      </dsp:txXfrm>
    </dsp:sp>
    <dsp:sp modelId="{5503E5AA-5523-4DC4-B0D6-FF70A953BFAC}">
      <dsp:nvSpPr>
        <dsp:cNvPr id="0" name=""/>
        <dsp:cNvSpPr/>
      </dsp:nvSpPr>
      <dsp:spPr>
        <a:xfrm>
          <a:off x="0" y="537419"/>
          <a:ext cx="2664295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 рабочий день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37419"/>
        <a:ext cx="2664295" cy="331200"/>
      </dsp:txXfrm>
    </dsp:sp>
    <dsp:sp modelId="{5E6A1EA5-1F45-4E08-A80C-4B4C101C4847}">
      <dsp:nvSpPr>
        <dsp:cNvPr id="0" name=""/>
        <dsp:cNvSpPr/>
      </dsp:nvSpPr>
      <dsp:spPr>
        <a:xfrm>
          <a:off x="0" y="868619"/>
          <a:ext cx="2664295" cy="5355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целевой</a:t>
          </a:r>
        </a:p>
      </dsp:txBody>
      <dsp:txXfrm>
        <a:off x="0" y="868619"/>
        <a:ext cx="2664295" cy="535538"/>
      </dsp:txXfrm>
    </dsp:sp>
    <dsp:sp modelId="{5DE40630-ACF6-4B24-A68B-9DE5FA790ABA}">
      <dsp:nvSpPr>
        <dsp:cNvPr id="0" name=""/>
        <dsp:cNvSpPr/>
      </dsp:nvSpPr>
      <dsp:spPr>
        <a:xfrm>
          <a:off x="0" y="1404158"/>
          <a:ext cx="2664295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 рабочий день</a:t>
          </a: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1404158"/>
        <a:ext cx="2664295" cy="33120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20478"/>
          <a:ext cx="2664295" cy="532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478"/>
        <a:ext cx="2664295" cy="532057"/>
      </dsp:txXfrm>
    </dsp:sp>
    <dsp:sp modelId="{5503E5AA-5523-4DC4-B0D6-FF70A953BFAC}">
      <dsp:nvSpPr>
        <dsp:cNvPr id="0" name=""/>
        <dsp:cNvSpPr/>
      </dsp:nvSpPr>
      <dsp:spPr>
        <a:xfrm>
          <a:off x="0" y="552536"/>
          <a:ext cx="2664295" cy="343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30 дней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536"/>
        <a:ext cx="2664295" cy="343635"/>
      </dsp:txXfrm>
    </dsp:sp>
    <dsp:sp modelId="{03325D0E-BA5F-4B48-802D-7801928AF468}">
      <dsp:nvSpPr>
        <dsp:cNvPr id="0" name=""/>
        <dsp:cNvSpPr/>
      </dsp:nvSpPr>
      <dsp:spPr>
        <a:xfrm>
          <a:off x="0" y="896172"/>
          <a:ext cx="2664295" cy="5763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ru-RU" sz="1800" kern="1200" dirty="0" smtClean="0">
              <a:solidFill>
                <a:srgbClr val="D2533C"/>
              </a:solidFill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целевой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96172"/>
        <a:ext cx="2664295" cy="576394"/>
      </dsp:txXfrm>
    </dsp:sp>
    <dsp:sp modelId="{360F2770-8C05-4FCB-A5A5-01B1C8AA9F4A}">
      <dsp:nvSpPr>
        <dsp:cNvPr id="0" name=""/>
        <dsp:cNvSpPr/>
      </dsp:nvSpPr>
      <dsp:spPr>
        <a:xfrm>
          <a:off x="0" y="1472566"/>
          <a:ext cx="2664295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smtClean="0">
              <a:latin typeface="Times New Roman" pitchFamily="18" charset="0"/>
              <a:cs typeface="Times New Roman" pitchFamily="18" charset="0"/>
            </a:rPr>
            <a:t>10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72566"/>
        <a:ext cx="2664295" cy="34776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479479"/>
          <a:ext cx="5735960" cy="6886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333248" rIns="445174" bIns="128016" numCol="1" spcCol="1270" anchor="t" anchorCtr="0">
          <a:noAutofit/>
        </a:bodyPr>
        <a:lstStyle/>
        <a:p>
          <a:pPr marL="0" lvl="1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Договор аренды земельного участка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9479"/>
        <a:ext cx="5735960" cy="688695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256548"/>
          <a:ext cx="5735960" cy="27678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479044" rIns="44517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Заявление об утверждении схемы расположения земельного участка или земельных участков на кадастровом плане территории.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Копия документа, удостоверяющего личность заявителя (личность представителя заявителя).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Проект схемы расположения земельного участка          (в случае, если подготовка схемы расположения земельного участка в целях его образования для предоставления без проведения торгов обеспечена гражданином или юридическим лицом)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6548"/>
        <a:ext cx="5735960" cy="2767867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10356" y="936104"/>
          <a:ext cx="1951190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0356" y="936104"/>
        <a:ext cx="1951190" cy="680351"/>
      </dsp:txXfrm>
    </dsp:sp>
    <dsp:sp modelId="{B13B9016-3BFF-480E-A9BC-E7C1AEA9902C}">
      <dsp:nvSpPr>
        <dsp:cNvPr id="0" name=""/>
        <dsp:cNvSpPr/>
      </dsp:nvSpPr>
      <dsp:spPr>
        <a:xfrm>
          <a:off x="3210087" y="497518"/>
          <a:ext cx="4310498" cy="1540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Утверждение уполномоченным органом схемы расположения земельного участка или земельных участков на кадастровом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плане территории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(при необходимости)</a:t>
          </a:r>
        </a:p>
      </dsp:txBody>
      <dsp:txXfrm>
        <a:off x="3210087" y="497518"/>
        <a:ext cx="4310498" cy="15407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5203"/>
          <a:ext cx="2664295" cy="546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03"/>
        <a:ext cx="2664295" cy="546595"/>
      </dsp:txXfrm>
    </dsp:sp>
    <dsp:sp modelId="{5503E5AA-5523-4DC4-B0D6-FF70A953BFAC}">
      <dsp:nvSpPr>
        <dsp:cNvPr id="0" name=""/>
        <dsp:cNvSpPr/>
      </dsp:nvSpPr>
      <dsp:spPr>
        <a:xfrm>
          <a:off x="0" y="551799"/>
          <a:ext cx="2664295" cy="376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15 дней*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1799"/>
        <a:ext cx="2664295" cy="376362"/>
      </dsp:txXfrm>
    </dsp:sp>
    <dsp:sp modelId="{5E6A1EA5-1F45-4E08-A80C-4B4C101C4847}">
      <dsp:nvSpPr>
        <dsp:cNvPr id="0" name=""/>
        <dsp:cNvSpPr/>
      </dsp:nvSpPr>
      <dsp:spPr>
        <a:xfrm>
          <a:off x="0" y="928161"/>
          <a:ext cx="2664295" cy="5474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целевой</a:t>
          </a:r>
        </a:p>
      </dsp:txBody>
      <dsp:txXfrm>
        <a:off x="0" y="928161"/>
        <a:ext cx="2664295" cy="547439"/>
      </dsp:txXfrm>
    </dsp:sp>
    <dsp:sp modelId="{5DE40630-ACF6-4B24-A68B-9DE5FA790ABA}">
      <dsp:nvSpPr>
        <dsp:cNvPr id="0" name=""/>
        <dsp:cNvSpPr/>
      </dsp:nvSpPr>
      <dsp:spPr>
        <a:xfrm>
          <a:off x="0" y="1475601"/>
          <a:ext cx="2664295" cy="3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15 дней*</a:t>
          </a: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1475601"/>
        <a:ext cx="2664295" cy="360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333434"/>
          <a:ext cx="5735960" cy="26140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520700" rIns="44517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Заявление об утверждении схемы расположения земельного участка или земельных участков на кадастровом плане территории.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Проект схемы расположения земельного участка (в случае, если подготовка схемы расположения земельного участка в целях его образования для предоставления без проведения торгов обеспечена гражданином или юридическим лицом).</a:t>
          </a:r>
        </a:p>
      </dsp:txBody>
      <dsp:txXfrm>
        <a:off x="0" y="333434"/>
        <a:ext cx="5735960" cy="2614096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496939" cy="2535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452156" y="936104"/>
          <a:ext cx="1550263" cy="680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2156" y="936104"/>
        <a:ext cx="1550263" cy="680351"/>
      </dsp:txXfrm>
    </dsp:sp>
    <dsp:sp modelId="{B13B9016-3BFF-480E-A9BC-E7C1AEA9902C}">
      <dsp:nvSpPr>
        <dsp:cNvPr id="0" name=""/>
        <dsp:cNvSpPr/>
      </dsp:nvSpPr>
      <dsp:spPr>
        <a:xfrm>
          <a:off x="3096351" y="497518"/>
          <a:ext cx="4279350" cy="1540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Образование земельного участка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(при необходимости)</a:t>
          </a:r>
        </a:p>
      </dsp:txBody>
      <dsp:txXfrm>
        <a:off x="3096351" y="497518"/>
        <a:ext cx="4279350" cy="154078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8B06D-B898-4958-AAA4-9F58A4E466AE}">
      <dsp:nvSpPr>
        <dsp:cNvPr id="0" name=""/>
        <dsp:cNvSpPr/>
      </dsp:nvSpPr>
      <dsp:spPr>
        <a:xfrm>
          <a:off x="0" y="87470"/>
          <a:ext cx="2664295" cy="602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Срок фактический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7470"/>
        <a:ext cx="2664295" cy="602230"/>
      </dsp:txXfrm>
    </dsp:sp>
    <dsp:sp modelId="{5503E5AA-5523-4DC4-B0D6-FF70A953BFAC}">
      <dsp:nvSpPr>
        <dsp:cNvPr id="0" name=""/>
        <dsp:cNvSpPr/>
      </dsp:nvSpPr>
      <dsp:spPr>
        <a:xfrm>
          <a:off x="0" y="689700"/>
          <a:ext cx="2664295" cy="1063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9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Устанавливается договором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89700"/>
        <a:ext cx="2664295" cy="106363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264703"/>
          <a:ext cx="5735960" cy="12393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5174" tIns="624840" rIns="44517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Договор подряда на выполнение кадастровых работ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4703"/>
        <a:ext cx="5735960" cy="1239389"/>
      </dsp:txXfrm>
    </dsp:sp>
    <dsp:sp modelId="{83252079-BEA7-4E58-8044-9C5AB17C77C5}">
      <dsp:nvSpPr>
        <dsp:cNvPr id="0" name=""/>
        <dsp:cNvSpPr/>
      </dsp:nvSpPr>
      <dsp:spPr>
        <a:xfrm>
          <a:off x="144015" y="0"/>
          <a:ext cx="4543006" cy="6590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764" tIns="0" rIns="1517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44015" y="0"/>
        <a:ext cx="4543006" cy="65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1360-E009-4FEB-8B2B-474F292B83E6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FA23-BC93-4BC8-BB13-BBD2AAC01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59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5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48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3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9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5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6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61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1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7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50F6-DEFB-4661-8F28-2B8B6B11AFF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5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13" Type="http://schemas.openxmlformats.org/officeDocument/2006/relationships/diagramData" Target="../diagrams/data21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12" Type="http://schemas.openxmlformats.org/officeDocument/2006/relationships/image" Target="../media/image2.jpeg"/><Relationship Id="rId17" Type="http://schemas.microsoft.com/office/2007/relationships/diagramDrawing" Target="../diagrams/drawing21.xml"/><Relationship Id="rId2" Type="http://schemas.openxmlformats.org/officeDocument/2006/relationships/diagramData" Target="../diagrams/data19.xml"/><Relationship Id="rId16" Type="http://schemas.openxmlformats.org/officeDocument/2006/relationships/diagramColors" Target="../diagrams/colors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5" Type="http://schemas.openxmlformats.org/officeDocument/2006/relationships/diagramQuickStyle" Target="../diagrams/quickStyle21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Relationship Id="rId14" Type="http://schemas.openxmlformats.org/officeDocument/2006/relationships/diagramLayout" Target="../diagrams/layout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Layout" Target="../diagrams/layout24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diagramData" Target="../diagrams/data24.xml"/><Relationship Id="rId2" Type="http://schemas.openxmlformats.org/officeDocument/2006/relationships/diagramData" Target="../diagrams/data22.xml"/><Relationship Id="rId16" Type="http://schemas.microsoft.com/office/2007/relationships/diagramDrawing" Target="../diagrams/drawing2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5" Type="http://schemas.openxmlformats.org/officeDocument/2006/relationships/diagramColors" Target="../diagrams/colors24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Relationship Id="rId14" Type="http://schemas.openxmlformats.org/officeDocument/2006/relationships/diagramQuickStyle" Target="../diagrams/quickStyl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396044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инвестора для получения земельного участка в аренду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 торгов)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территории Владимирской области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36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43924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План-график и плановые показатели (целевые сроки проведения процедур) по внедрению и ведению во Владимирской области алгоритма действий («клиентского пути») для инвестора для получения земельного участка в аренду (без торгов)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– 2023 годы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23317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6245752"/>
              </p:ext>
            </p:extLst>
          </p:nvPr>
        </p:nvGraphicFramePr>
        <p:xfrm>
          <a:off x="395538" y="620688"/>
          <a:ext cx="8352925" cy="5459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700"/>
                <a:gridCol w="2216772"/>
                <a:gridCol w="735751"/>
                <a:gridCol w="736616"/>
                <a:gridCol w="736616"/>
                <a:gridCol w="736616"/>
                <a:gridCol w="736616"/>
                <a:gridCol w="1840238"/>
              </a:tblGrid>
              <a:tr h="4531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 алгоритма (Процедура)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(целевые сроки проведения процедур)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08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1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инвестором в уполномоченный орган заявления о подготовке и утверждении схемы расположения земельного участка или земельных участков на кадастровом плане территории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необходимости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минимален, уменьшение не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уполномоченным органом схемы расположения земельного участка или земельных участков на кадастровом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плане территории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необходимости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минимален, уменьшение не возможно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50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 земельного участка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необходимости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устанавливается договором, заключенным с кадастровым инженером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104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9314504"/>
              </p:ext>
            </p:extLst>
          </p:nvPr>
        </p:nvGraphicFramePr>
        <p:xfrm>
          <a:off x="395536" y="404663"/>
          <a:ext cx="8342582" cy="612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940"/>
                <a:gridCol w="2214027"/>
                <a:gridCol w="734840"/>
                <a:gridCol w="735704"/>
                <a:gridCol w="735704"/>
                <a:gridCol w="735704"/>
                <a:gridCol w="735704"/>
                <a:gridCol w="1837959"/>
              </a:tblGrid>
              <a:tr h="4269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 алгоритма (Процедура)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(целевые сроки проведения процедур)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26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квартал 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квартал 2023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1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государственного кадастрового учета земельного участка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необходимости)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минимален, устанавливается Федеральным законом от 13.07.2015 № 218-ФЗ «О государственной регистрации недвижимости»; уменьшение срока не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6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инвестором в уполномоченный орган заявления о предоставлении земельного участка в аренду без проведения торгов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минимален, уменьшение не возможно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5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представленных документов, подготовка проекта договора аренды и направление его на подпись инвестору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5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Подписание договора аренды со стороны инвестора и предоставление его в уполномоченный орган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регистрация заключенного договора аренды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715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4264080304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1798624037"/>
              </p:ext>
            </p:extLst>
          </p:nvPr>
        </p:nvGraphicFramePr>
        <p:xfrm>
          <a:off x="467548" y="2812331"/>
          <a:ext cx="2664296" cy="173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227282836"/>
              </p:ext>
            </p:extLst>
          </p:nvPr>
        </p:nvGraphicFramePr>
        <p:xfrm>
          <a:off x="3203852" y="3388395"/>
          <a:ext cx="5735960" cy="328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42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316751356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392914474"/>
              </p:ext>
            </p:extLst>
          </p:nvPr>
        </p:nvGraphicFramePr>
        <p:xfrm>
          <a:off x="467548" y="2812330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710203670"/>
              </p:ext>
            </p:extLst>
          </p:nvPr>
        </p:nvGraphicFramePr>
        <p:xfrm>
          <a:off x="3203852" y="3388395"/>
          <a:ext cx="5735960" cy="328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653136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 может быть увеличен до 45 дней в случае необходимости согласования схемы (статья 3.5 Федерального закона от 25.10. 2001 № 137-ФЗ             «О введении в действие ЗК РФ»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70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3787657" cy="2127522"/>
          </a:xfrm>
          <a:prstGeom prst="round2DiagRect">
            <a:avLst>
              <a:gd name="adj1" fmla="val 16667"/>
              <a:gd name="adj2" fmla="val 358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808489860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3374337525"/>
              </p:ext>
            </p:extLst>
          </p:nvPr>
        </p:nvGraphicFramePr>
        <p:xfrm>
          <a:off x="467548" y="2812330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2121948"/>
              </p:ext>
            </p:extLst>
          </p:nvPr>
        </p:nvGraphicFramePr>
        <p:xfrm>
          <a:off x="3203852" y="3388395"/>
          <a:ext cx="5735960" cy="1768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50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428311652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525744920"/>
              </p:ext>
            </p:extLst>
          </p:nvPr>
        </p:nvGraphicFramePr>
        <p:xfrm>
          <a:off x="467548" y="2812330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601914596"/>
              </p:ext>
            </p:extLst>
          </p:nvPr>
        </p:nvGraphicFramePr>
        <p:xfrm>
          <a:off x="3203852" y="3388395"/>
          <a:ext cx="5735960" cy="328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383437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479034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3179866790"/>
              </p:ext>
            </p:extLst>
          </p:nvPr>
        </p:nvGraphicFramePr>
        <p:xfrm>
          <a:off x="467544" y="2852936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506728056"/>
              </p:ext>
            </p:extLst>
          </p:nvPr>
        </p:nvGraphicFramePr>
        <p:xfrm>
          <a:off x="3203848" y="3356992"/>
          <a:ext cx="5735960" cy="371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116860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19135848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4196341861"/>
              </p:ext>
            </p:extLst>
          </p:nvPr>
        </p:nvGraphicFramePr>
        <p:xfrm>
          <a:off x="467544" y="2924944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783911875"/>
              </p:ext>
            </p:extLst>
          </p:nvPr>
        </p:nvGraphicFramePr>
        <p:xfrm>
          <a:off x="3203848" y="3356992"/>
          <a:ext cx="5735960" cy="371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123182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668949585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658923594"/>
              </p:ext>
            </p:extLst>
          </p:nvPr>
        </p:nvGraphicFramePr>
        <p:xfrm>
          <a:off x="467544" y="2924944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Picture 3" descr="D:\Душкова\Downloads\Doverennost-scaled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97152"/>
            <a:ext cx="3423221" cy="19168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415884765"/>
              </p:ext>
            </p:extLst>
          </p:nvPr>
        </p:nvGraphicFramePr>
        <p:xfrm>
          <a:off x="3203848" y="3356993"/>
          <a:ext cx="5735960" cy="18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211237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37466425"/>
              </p:ext>
            </p:extLst>
          </p:nvPr>
        </p:nvGraphicFramePr>
        <p:xfrm>
          <a:off x="395536" y="764703"/>
          <a:ext cx="8496944" cy="25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754749204"/>
              </p:ext>
            </p:extLst>
          </p:nvPr>
        </p:nvGraphicFramePr>
        <p:xfrm>
          <a:off x="467544" y="2924944"/>
          <a:ext cx="2664296" cy="18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для инвестора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(без торгов)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509982266"/>
              </p:ext>
            </p:extLst>
          </p:nvPr>
        </p:nvGraphicFramePr>
        <p:xfrm>
          <a:off x="3203848" y="3284984"/>
          <a:ext cx="576064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7544" y="4726885"/>
            <a:ext cx="26304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срок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может быть увеличен до 9 рабочих дней в случае подачи документов через МФЦ</a:t>
            </a:r>
          </a:p>
        </p:txBody>
      </p:sp>
    </p:spTree>
    <p:extLst>
      <p:ext uri="{BB962C8B-B14F-4D97-AF65-F5344CB8AC3E}">
        <p14:creationId xmlns:p14="http://schemas.microsoft.com/office/powerpoint/2010/main" xmlns="" val="2425845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937</Words>
  <Application>Microsoft Office PowerPoint</Application>
  <PresentationFormat>Экран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Алгоритм действий («клиентский путь»)  для инвестора для получения земельного участка в аренду  (без торгов)  на территории Владимирской области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Алгоритм действий  («клиентский путь») для инвестора для получения  земельного участка (без торгов)</vt:lpstr>
      <vt:lpstr>План-график и плановые показатели (целевые сроки проведения процедур) по внедрению и ведению во Владимирской области алгоритма действий («клиентского пути») для инвестора для получения земельного участка в аренду (без торгов)  на 2022 – 2023 годы</vt:lpstr>
      <vt:lpstr>Слайд 11</vt:lpstr>
      <vt:lpstr>Слайд 12</vt:lpstr>
    </vt:vector>
  </TitlesOfParts>
  <Company>ДИЗО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(«клиентский путь») для инвестора для получения земельного участка в аренду (без торгов) на территории Владимирской области</dc:title>
  <dc:creator>Душкова</dc:creator>
  <cp:lastModifiedBy>Рогалева</cp:lastModifiedBy>
  <cp:revision>34</cp:revision>
  <dcterms:created xsi:type="dcterms:W3CDTF">2022-10-10T10:23:55Z</dcterms:created>
  <dcterms:modified xsi:type="dcterms:W3CDTF">2023-06-16T11:13:22Z</dcterms:modified>
</cp:coreProperties>
</file>